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 id="2147483672" r:id="rId3"/>
  </p:sldMasterIdLst>
  <p:sldIdLst>
    <p:sldId id="256" r:id="rId4"/>
    <p:sldId id="295" r:id="rId5"/>
    <p:sldId id="310" r:id="rId6"/>
    <p:sldId id="305" r:id="rId7"/>
    <p:sldId id="304" r:id="rId8"/>
    <p:sldId id="311" r:id="rId9"/>
    <p:sldId id="268" r:id="rId10"/>
    <p:sldId id="307" r:id="rId11"/>
    <p:sldId id="276" r:id="rId12"/>
    <p:sldId id="308" r:id="rId13"/>
    <p:sldId id="296" r:id="rId14"/>
    <p:sldId id="297" r:id="rId15"/>
    <p:sldId id="281" r:id="rId16"/>
    <p:sldId id="282" r:id="rId17"/>
    <p:sldId id="283" r:id="rId18"/>
    <p:sldId id="299" r:id="rId19"/>
    <p:sldId id="284" r:id="rId20"/>
    <p:sldId id="285" r:id="rId21"/>
    <p:sldId id="286" r:id="rId22"/>
    <p:sldId id="303" r:id="rId23"/>
    <p:sldId id="288" r:id="rId24"/>
    <p:sldId id="301" r:id="rId25"/>
    <p:sldId id="312" r:id="rId26"/>
    <p:sldId id="289" r:id="rId27"/>
    <p:sldId id="290" r:id="rId28"/>
    <p:sldId id="291" r:id="rId29"/>
    <p:sldId id="279" r:id="rId30"/>
    <p:sldId id="259" r:id="rId31"/>
  </p:sldIdLst>
  <p:sldSz cx="12192000" cy="6858000"/>
  <p:notesSz cx="6858000" cy="9144000"/>
  <p:defaultTextStyle>
    <a:defPPr>
      <a:defRPr lang="x-non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horzBarState="maximized">
    <p:restoredLeft sz="34587" autoAdjust="0"/>
    <p:restoredTop sz="96327" autoAdjust="0"/>
  </p:normalViewPr>
  <p:slideViewPr>
    <p:cSldViewPr snapToGrid="0">
      <p:cViewPr>
        <p:scale>
          <a:sx n="66" d="100"/>
          <a:sy n="66" d="100"/>
        </p:scale>
        <p:origin x="-318" y="-18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tableStyles" Target="tableStyles.xml"/></Relationships>
</file>

<file path=ppt/media/image1.jpg>
</file>

<file path=ppt/media/image10.png>
</file>

<file path=ppt/media/image16.png>
</file>

<file path=ppt/media/image19.png>
</file>

<file path=ppt/media/image2.png>
</file>

<file path=ppt/media/image20.png>
</file>

<file path=ppt/media/image3.png>
</file>

<file path=ppt/media/image4.png>
</file>

<file path=ppt/media/image5.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568F414-C472-F404-B083-060E353B451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x-none"/>
          </a:p>
        </p:txBody>
      </p:sp>
      <p:sp>
        <p:nvSpPr>
          <p:cNvPr id="3" name="Subtitle 2">
            <a:extLst>
              <a:ext uri="{FF2B5EF4-FFF2-40B4-BE49-F238E27FC236}">
                <a16:creationId xmlns="" xmlns:a16="http://schemas.microsoft.com/office/drawing/2014/main" id="{4A397152-9F49-3E8C-DD45-5EF448422E6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x-none"/>
          </a:p>
        </p:txBody>
      </p:sp>
      <p:sp>
        <p:nvSpPr>
          <p:cNvPr id="4" name="Date Placeholder 3">
            <a:extLst>
              <a:ext uri="{FF2B5EF4-FFF2-40B4-BE49-F238E27FC236}">
                <a16:creationId xmlns="" xmlns:a16="http://schemas.microsoft.com/office/drawing/2014/main" id="{F16E47F6-BE40-1AE1-6C04-D433BE0978BB}"/>
              </a:ext>
            </a:extLst>
          </p:cNvPr>
          <p:cNvSpPr>
            <a:spLocks noGrp="1"/>
          </p:cNvSpPr>
          <p:nvPr>
            <p:ph type="dt" sz="half" idx="10"/>
          </p:nvPr>
        </p:nvSpPr>
        <p:spPr/>
        <p:txBody>
          <a:bodyPr/>
          <a:lstStyle/>
          <a:p>
            <a:fld id="{250912D0-611B-8445-B95A-11534323E7D5}" type="datetimeFigureOut">
              <a:t>1/3/24</a:t>
            </a:fld>
            <a:endParaRPr lang="x-none"/>
          </a:p>
        </p:txBody>
      </p:sp>
      <p:sp>
        <p:nvSpPr>
          <p:cNvPr id="5" name="Footer Placeholder 4">
            <a:extLst>
              <a:ext uri="{FF2B5EF4-FFF2-40B4-BE49-F238E27FC236}">
                <a16:creationId xmlns="" xmlns:a16="http://schemas.microsoft.com/office/drawing/2014/main" id="{E4E276D0-903F-E7F1-F826-C79E888B221B}"/>
              </a:ext>
            </a:extLst>
          </p:cNvPr>
          <p:cNvSpPr>
            <a:spLocks noGrp="1"/>
          </p:cNvSpPr>
          <p:nvPr>
            <p:ph type="ftr" sz="quarter" idx="11"/>
          </p:nvPr>
        </p:nvSpPr>
        <p:spPr/>
        <p:txBody>
          <a:bodyPr/>
          <a:lstStyle/>
          <a:p>
            <a:endParaRPr lang="x-none"/>
          </a:p>
        </p:txBody>
      </p:sp>
      <p:sp>
        <p:nvSpPr>
          <p:cNvPr id="6" name="Slide Number Placeholder 5">
            <a:extLst>
              <a:ext uri="{FF2B5EF4-FFF2-40B4-BE49-F238E27FC236}">
                <a16:creationId xmlns="" xmlns:a16="http://schemas.microsoft.com/office/drawing/2014/main" id="{0FA5B557-76F6-AD0C-EF7D-176E76E6C8C2}"/>
              </a:ext>
            </a:extLst>
          </p:cNvPr>
          <p:cNvSpPr>
            <a:spLocks noGrp="1"/>
          </p:cNvSpPr>
          <p:nvPr>
            <p:ph type="sldNum" sz="quarter" idx="12"/>
          </p:nvPr>
        </p:nvSpPr>
        <p:spPr/>
        <p:txBody>
          <a:bodyPr/>
          <a:lstStyle/>
          <a:p>
            <a:fld id="{78D4A464-09F2-EB4F-835E-BC2EE3A46781}" type="slidenum">
              <a:t>‹#›</a:t>
            </a:fld>
            <a:endParaRPr lang="x-none"/>
          </a:p>
        </p:txBody>
      </p:sp>
    </p:spTree>
    <p:extLst>
      <p:ext uri="{BB962C8B-B14F-4D97-AF65-F5344CB8AC3E}">
        <p14:creationId xmlns:p14="http://schemas.microsoft.com/office/powerpoint/2010/main" val="36363295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E8A2095-4C0A-BF31-3060-0B69CA9E920F}"/>
              </a:ext>
            </a:extLst>
          </p:cNvPr>
          <p:cNvSpPr>
            <a:spLocks noGrp="1"/>
          </p:cNvSpPr>
          <p:nvPr>
            <p:ph type="title"/>
          </p:nvPr>
        </p:nvSpPr>
        <p:spPr/>
        <p:txBody>
          <a:bodyPr/>
          <a:lstStyle/>
          <a:p>
            <a:r>
              <a:rPr lang="en-GB"/>
              <a:t>Click to edit Master title style</a:t>
            </a:r>
            <a:endParaRPr lang="x-none"/>
          </a:p>
        </p:txBody>
      </p:sp>
      <p:sp>
        <p:nvSpPr>
          <p:cNvPr id="3" name="Vertical Text Placeholder 2">
            <a:extLst>
              <a:ext uri="{FF2B5EF4-FFF2-40B4-BE49-F238E27FC236}">
                <a16:creationId xmlns="" xmlns:a16="http://schemas.microsoft.com/office/drawing/2014/main" id="{DE585034-71FB-64F2-6896-D8F76D4D5A3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Date Placeholder 3">
            <a:extLst>
              <a:ext uri="{FF2B5EF4-FFF2-40B4-BE49-F238E27FC236}">
                <a16:creationId xmlns="" xmlns:a16="http://schemas.microsoft.com/office/drawing/2014/main" id="{8A0C88EF-87EA-029C-35A9-99ADC1986AC0}"/>
              </a:ext>
            </a:extLst>
          </p:cNvPr>
          <p:cNvSpPr>
            <a:spLocks noGrp="1"/>
          </p:cNvSpPr>
          <p:nvPr>
            <p:ph type="dt" sz="half" idx="10"/>
          </p:nvPr>
        </p:nvSpPr>
        <p:spPr/>
        <p:txBody>
          <a:bodyPr/>
          <a:lstStyle/>
          <a:p>
            <a:fld id="{250912D0-611B-8445-B95A-11534323E7D5}" type="datetimeFigureOut">
              <a:t>1/3/24</a:t>
            </a:fld>
            <a:endParaRPr lang="x-none"/>
          </a:p>
        </p:txBody>
      </p:sp>
      <p:sp>
        <p:nvSpPr>
          <p:cNvPr id="5" name="Footer Placeholder 4">
            <a:extLst>
              <a:ext uri="{FF2B5EF4-FFF2-40B4-BE49-F238E27FC236}">
                <a16:creationId xmlns="" xmlns:a16="http://schemas.microsoft.com/office/drawing/2014/main" id="{5618B444-3A60-B917-319D-41980CA362EC}"/>
              </a:ext>
            </a:extLst>
          </p:cNvPr>
          <p:cNvSpPr>
            <a:spLocks noGrp="1"/>
          </p:cNvSpPr>
          <p:nvPr>
            <p:ph type="ftr" sz="quarter" idx="11"/>
          </p:nvPr>
        </p:nvSpPr>
        <p:spPr/>
        <p:txBody>
          <a:bodyPr/>
          <a:lstStyle/>
          <a:p>
            <a:endParaRPr lang="x-none"/>
          </a:p>
        </p:txBody>
      </p:sp>
      <p:sp>
        <p:nvSpPr>
          <p:cNvPr id="6" name="Slide Number Placeholder 5">
            <a:extLst>
              <a:ext uri="{FF2B5EF4-FFF2-40B4-BE49-F238E27FC236}">
                <a16:creationId xmlns="" xmlns:a16="http://schemas.microsoft.com/office/drawing/2014/main" id="{E0A5560C-655B-BAC3-07C4-C224010B7F56}"/>
              </a:ext>
            </a:extLst>
          </p:cNvPr>
          <p:cNvSpPr>
            <a:spLocks noGrp="1"/>
          </p:cNvSpPr>
          <p:nvPr>
            <p:ph type="sldNum" sz="quarter" idx="12"/>
          </p:nvPr>
        </p:nvSpPr>
        <p:spPr/>
        <p:txBody>
          <a:bodyPr/>
          <a:lstStyle/>
          <a:p>
            <a:fld id="{78D4A464-09F2-EB4F-835E-BC2EE3A46781}" type="slidenum">
              <a:t>‹#›</a:t>
            </a:fld>
            <a:endParaRPr lang="x-none"/>
          </a:p>
        </p:txBody>
      </p:sp>
    </p:spTree>
    <p:extLst>
      <p:ext uri="{BB962C8B-B14F-4D97-AF65-F5344CB8AC3E}">
        <p14:creationId xmlns:p14="http://schemas.microsoft.com/office/powerpoint/2010/main" val="37869520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198BF8E9-2706-0A79-14EF-CC68A57A608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x-none"/>
          </a:p>
        </p:txBody>
      </p:sp>
      <p:sp>
        <p:nvSpPr>
          <p:cNvPr id="3" name="Vertical Text Placeholder 2">
            <a:extLst>
              <a:ext uri="{FF2B5EF4-FFF2-40B4-BE49-F238E27FC236}">
                <a16:creationId xmlns="" xmlns:a16="http://schemas.microsoft.com/office/drawing/2014/main" id="{6AAADD75-B4EF-4FF2-B245-E966F33E37A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Date Placeholder 3">
            <a:extLst>
              <a:ext uri="{FF2B5EF4-FFF2-40B4-BE49-F238E27FC236}">
                <a16:creationId xmlns="" xmlns:a16="http://schemas.microsoft.com/office/drawing/2014/main" id="{4F959CFC-951A-7FA4-A783-EB95F91F4387}"/>
              </a:ext>
            </a:extLst>
          </p:cNvPr>
          <p:cNvSpPr>
            <a:spLocks noGrp="1"/>
          </p:cNvSpPr>
          <p:nvPr>
            <p:ph type="dt" sz="half" idx="10"/>
          </p:nvPr>
        </p:nvSpPr>
        <p:spPr/>
        <p:txBody>
          <a:bodyPr/>
          <a:lstStyle/>
          <a:p>
            <a:fld id="{250912D0-611B-8445-B95A-11534323E7D5}" type="datetimeFigureOut">
              <a:t>1/3/24</a:t>
            </a:fld>
            <a:endParaRPr lang="x-none"/>
          </a:p>
        </p:txBody>
      </p:sp>
      <p:sp>
        <p:nvSpPr>
          <p:cNvPr id="5" name="Footer Placeholder 4">
            <a:extLst>
              <a:ext uri="{FF2B5EF4-FFF2-40B4-BE49-F238E27FC236}">
                <a16:creationId xmlns="" xmlns:a16="http://schemas.microsoft.com/office/drawing/2014/main" id="{162F4D5F-5FBF-E605-125F-393C1E039D6E}"/>
              </a:ext>
            </a:extLst>
          </p:cNvPr>
          <p:cNvSpPr>
            <a:spLocks noGrp="1"/>
          </p:cNvSpPr>
          <p:nvPr>
            <p:ph type="ftr" sz="quarter" idx="11"/>
          </p:nvPr>
        </p:nvSpPr>
        <p:spPr/>
        <p:txBody>
          <a:bodyPr/>
          <a:lstStyle/>
          <a:p>
            <a:endParaRPr lang="x-none"/>
          </a:p>
        </p:txBody>
      </p:sp>
      <p:sp>
        <p:nvSpPr>
          <p:cNvPr id="6" name="Slide Number Placeholder 5">
            <a:extLst>
              <a:ext uri="{FF2B5EF4-FFF2-40B4-BE49-F238E27FC236}">
                <a16:creationId xmlns="" xmlns:a16="http://schemas.microsoft.com/office/drawing/2014/main" id="{2E4A3648-CDED-9EA7-EAE8-85E565003C3F}"/>
              </a:ext>
            </a:extLst>
          </p:cNvPr>
          <p:cNvSpPr>
            <a:spLocks noGrp="1"/>
          </p:cNvSpPr>
          <p:nvPr>
            <p:ph type="sldNum" sz="quarter" idx="12"/>
          </p:nvPr>
        </p:nvSpPr>
        <p:spPr/>
        <p:txBody>
          <a:bodyPr/>
          <a:lstStyle/>
          <a:p>
            <a:fld id="{78D4A464-09F2-EB4F-835E-BC2EE3A46781}" type="slidenum">
              <a:t>‹#›</a:t>
            </a:fld>
            <a:endParaRPr lang="x-none"/>
          </a:p>
        </p:txBody>
      </p:sp>
    </p:spTree>
    <p:extLst>
      <p:ext uri="{BB962C8B-B14F-4D97-AF65-F5344CB8AC3E}">
        <p14:creationId xmlns:p14="http://schemas.microsoft.com/office/powerpoint/2010/main" val="38387782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568F414-C472-F404-B083-060E353B451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x-none"/>
          </a:p>
        </p:txBody>
      </p:sp>
      <p:sp>
        <p:nvSpPr>
          <p:cNvPr id="3" name="Subtitle 2">
            <a:extLst>
              <a:ext uri="{FF2B5EF4-FFF2-40B4-BE49-F238E27FC236}">
                <a16:creationId xmlns="" xmlns:a16="http://schemas.microsoft.com/office/drawing/2014/main" id="{4A397152-9F49-3E8C-DD45-5EF448422E6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x-none"/>
          </a:p>
        </p:txBody>
      </p:sp>
      <p:sp>
        <p:nvSpPr>
          <p:cNvPr id="4" name="Date Placeholder 3">
            <a:extLst>
              <a:ext uri="{FF2B5EF4-FFF2-40B4-BE49-F238E27FC236}">
                <a16:creationId xmlns="" xmlns:a16="http://schemas.microsoft.com/office/drawing/2014/main" id="{F16E47F6-BE40-1AE1-6C04-D433BE0978BB}"/>
              </a:ext>
            </a:extLst>
          </p:cNvPr>
          <p:cNvSpPr>
            <a:spLocks noGrp="1"/>
          </p:cNvSpPr>
          <p:nvPr>
            <p:ph type="dt" sz="half" idx="10"/>
          </p:nvPr>
        </p:nvSpPr>
        <p:spPr/>
        <p:txBody>
          <a:body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5" name="Footer Placeholder 4">
            <a:extLst>
              <a:ext uri="{FF2B5EF4-FFF2-40B4-BE49-F238E27FC236}">
                <a16:creationId xmlns="" xmlns:a16="http://schemas.microsoft.com/office/drawing/2014/main" id="{E4E276D0-903F-E7F1-F826-C79E888B221B}"/>
              </a:ext>
            </a:extLst>
          </p:cNvPr>
          <p:cNvSpPr>
            <a:spLocks noGrp="1"/>
          </p:cNvSpPr>
          <p:nvPr>
            <p:ph type="ftr" sz="quarter" idx="11"/>
          </p:nvPr>
        </p:nvSpPr>
        <p:spPr/>
        <p:txBody>
          <a:bodyPr/>
          <a:lstStyle/>
          <a:p>
            <a:endParaRPr lang="x-none">
              <a:solidFill>
                <a:prstClr val="black">
                  <a:tint val="75000"/>
                </a:prstClr>
              </a:solidFill>
            </a:endParaRPr>
          </a:p>
        </p:txBody>
      </p:sp>
      <p:sp>
        <p:nvSpPr>
          <p:cNvPr id="6" name="Slide Number Placeholder 5">
            <a:extLst>
              <a:ext uri="{FF2B5EF4-FFF2-40B4-BE49-F238E27FC236}">
                <a16:creationId xmlns="" xmlns:a16="http://schemas.microsoft.com/office/drawing/2014/main" id="{0FA5B557-76F6-AD0C-EF7D-176E76E6C8C2}"/>
              </a:ext>
            </a:extLst>
          </p:cNvPr>
          <p:cNvSpPr>
            <a:spLocks noGrp="1"/>
          </p:cNvSpPr>
          <p:nvPr>
            <p:ph type="sldNum" sz="quarter" idx="12"/>
          </p:nvPr>
        </p:nvSpPr>
        <p:spPr/>
        <p:txBody>
          <a:body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10917221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B0588A7-CB91-6124-1B21-E00754CC2767}"/>
              </a:ext>
            </a:extLst>
          </p:cNvPr>
          <p:cNvSpPr>
            <a:spLocks noGrp="1"/>
          </p:cNvSpPr>
          <p:nvPr>
            <p:ph type="title"/>
          </p:nvPr>
        </p:nvSpPr>
        <p:spPr/>
        <p:txBody>
          <a:bodyPr/>
          <a:lstStyle/>
          <a:p>
            <a:r>
              <a:rPr lang="en-GB"/>
              <a:t>Click to edit Master title style</a:t>
            </a:r>
            <a:endParaRPr lang="x-none"/>
          </a:p>
        </p:txBody>
      </p:sp>
      <p:sp>
        <p:nvSpPr>
          <p:cNvPr id="3" name="Content Placeholder 2">
            <a:extLst>
              <a:ext uri="{FF2B5EF4-FFF2-40B4-BE49-F238E27FC236}">
                <a16:creationId xmlns="" xmlns:a16="http://schemas.microsoft.com/office/drawing/2014/main" id="{62C8F260-F8D0-24EF-2CB7-E9CBDC6B130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Date Placeholder 3">
            <a:extLst>
              <a:ext uri="{FF2B5EF4-FFF2-40B4-BE49-F238E27FC236}">
                <a16:creationId xmlns="" xmlns:a16="http://schemas.microsoft.com/office/drawing/2014/main" id="{BABD7735-4570-D75C-E09D-C9F71CD7183E}"/>
              </a:ext>
            </a:extLst>
          </p:cNvPr>
          <p:cNvSpPr>
            <a:spLocks noGrp="1"/>
          </p:cNvSpPr>
          <p:nvPr>
            <p:ph type="dt" sz="half" idx="10"/>
          </p:nvPr>
        </p:nvSpPr>
        <p:spPr/>
        <p:txBody>
          <a:body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5" name="Footer Placeholder 4">
            <a:extLst>
              <a:ext uri="{FF2B5EF4-FFF2-40B4-BE49-F238E27FC236}">
                <a16:creationId xmlns="" xmlns:a16="http://schemas.microsoft.com/office/drawing/2014/main" id="{EDBCAD43-A92D-FE5A-1ABE-9E18F965A028}"/>
              </a:ext>
            </a:extLst>
          </p:cNvPr>
          <p:cNvSpPr>
            <a:spLocks noGrp="1"/>
          </p:cNvSpPr>
          <p:nvPr>
            <p:ph type="ftr" sz="quarter" idx="11"/>
          </p:nvPr>
        </p:nvSpPr>
        <p:spPr/>
        <p:txBody>
          <a:bodyPr/>
          <a:lstStyle/>
          <a:p>
            <a:endParaRPr lang="x-none">
              <a:solidFill>
                <a:prstClr val="black">
                  <a:tint val="75000"/>
                </a:prstClr>
              </a:solidFill>
            </a:endParaRPr>
          </a:p>
        </p:txBody>
      </p:sp>
      <p:sp>
        <p:nvSpPr>
          <p:cNvPr id="6" name="Slide Number Placeholder 5">
            <a:extLst>
              <a:ext uri="{FF2B5EF4-FFF2-40B4-BE49-F238E27FC236}">
                <a16:creationId xmlns="" xmlns:a16="http://schemas.microsoft.com/office/drawing/2014/main" id="{58276CDF-DA64-033D-1F34-2C2D9F16EE77}"/>
              </a:ext>
            </a:extLst>
          </p:cNvPr>
          <p:cNvSpPr>
            <a:spLocks noGrp="1"/>
          </p:cNvSpPr>
          <p:nvPr>
            <p:ph type="sldNum" sz="quarter" idx="12"/>
          </p:nvPr>
        </p:nvSpPr>
        <p:spPr/>
        <p:txBody>
          <a:body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580567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5C307AF-FDBA-08C8-6B7B-01F8EB07202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x-none"/>
          </a:p>
        </p:txBody>
      </p:sp>
      <p:sp>
        <p:nvSpPr>
          <p:cNvPr id="3" name="Text Placeholder 2">
            <a:extLst>
              <a:ext uri="{FF2B5EF4-FFF2-40B4-BE49-F238E27FC236}">
                <a16:creationId xmlns="" xmlns:a16="http://schemas.microsoft.com/office/drawing/2014/main" id="{FC48C0B5-A67E-8807-39D3-7B1056B01EC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 xmlns:a16="http://schemas.microsoft.com/office/drawing/2014/main" id="{E08D3B12-68A9-7120-7EAB-E281F12901E9}"/>
              </a:ext>
            </a:extLst>
          </p:cNvPr>
          <p:cNvSpPr>
            <a:spLocks noGrp="1"/>
          </p:cNvSpPr>
          <p:nvPr>
            <p:ph type="dt" sz="half" idx="10"/>
          </p:nvPr>
        </p:nvSpPr>
        <p:spPr/>
        <p:txBody>
          <a:body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5" name="Footer Placeholder 4">
            <a:extLst>
              <a:ext uri="{FF2B5EF4-FFF2-40B4-BE49-F238E27FC236}">
                <a16:creationId xmlns="" xmlns:a16="http://schemas.microsoft.com/office/drawing/2014/main" id="{98CC6893-77D2-3E3E-E07E-B1C284091BF5}"/>
              </a:ext>
            </a:extLst>
          </p:cNvPr>
          <p:cNvSpPr>
            <a:spLocks noGrp="1"/>
          </p:cNvSpPr>
          <p:nvPr>
            <p:ph type="ftr" sz="quarter" idx="11"/>
          </p:nvPr>
        </p:nvSpPr>
        <p:spPr/>
        <p:txBody>
          <a:bodyPr/>
          <a:lstStyle/>
          <a:p>
            <a:endParaRPr lang="x-none">
              <a:solidFill>
                <a:prstClr val="black">
                  <a:tint val="75000"/>
                </a:prstClr>
              </a:solidFill>
            </a:endParaRPr>
          </a:p>
        </p:txBody>
      </p:sp>
      <p:sp>
        <p:nvSpPr>
          <p:cNvPr id="6" name="Slide Number Placeholder 5">
            <a:extLst>
              <a:ext uri="{FF2B5EF4-FFF2-40B4-BE49-F238E27FC236}">
                <a16:creationId xmlns="" xmlns:a16="http://schemas.microsoft.com/office/drawing/2014/main" id="{30B28C4D-BF2B-999C-C388-202606EC8097}"/>
              </a:ext>
            </a:extLst>
          </p:cNvPr>
          <p:cNvSpPr>
            <a:spLocks noGrp="1"/>
          </p:cNvSpPr>
          <p:nvPr>
            <p:ph type="sldNum" sz="quarter" idx="12"/>
          </p:nvPr>
        </p:nvSpPr>
        <p:spPr/>
        <p:txBody>
          <a:body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8826836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421E55C-06F7-FB08-403F-BFC4A3E823C1}"/>
              </a:ext>
            </a:extLst>
          </p:cNvPr>
          <p:cNvSpPr>
            <a:spLocks noGrp="1"/>
          </p:cNvSpPr>
          <p:nvPr>
            <p:ph type="title"/>
          </p:nvPr>
        </p:nvSpPr>
        <p:spPr/>
        <p:txBody>
          <a:bodyPr/>
          <a:lstStyle/>
          <a:p>
            <a:r>
              <a:rPr lang="en-GB"/>
              <a:t>Click to edit Master title style</a:t>
            </a:r>
            <a:endParaRPr lang="x-none"/>
          </a:p>
        </p:txBody>
      </p:sp>
      <p:sp>
        <p:nvSpPr>
          <p:cNvPr id="3" name="Content Placeholder 2">
            <a:extLst>
              <a:ext uri="{FF2B5EF4-FFF2-40B4-BE49-F238E27FC236}">
                <a16:creationId xmlns="" xmlns:a16="http://schemas.microsoft.com/office/drawing/2014/main" id="{5EC5A437-24ED-5DC0-A6B4-24E69930984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Content Placeholder 3">
            <a:extLst>
              <a:ext uri="{FF2B5EF4-FFF2-40B4-BE49-F238E27FC236}">
                <a16:creationId xmlns="" xmlns:a16="http://schemas.microsoft.com/office/drawing/2014/main" id="{DCB4F68E-D5BE-18E3-D32F-1CC139B05F3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5" name="Date Placeholder 4">
            <a:extLst>
              <a:ext uri="{FF2B5EF4-FFF2-40B4-BE49-F238E27FC236}">
                <a16:creationId xmlns="" xmlns:a16="http://schemas.microsoft.com/office/drawing/2014/main" id="{E07CEDCE-5704-BCB4-0F67-DE3DF26BE31D}"/>
              </a:ext>
            </a:extLst>
          </p:cNvPr>
          <p:cNvSpPr>
            <a:spLocks noGrp="1"/>
          </p:cNvSpPr>
          <p:nvPr>
            <p:ph type="dt" sz="half" idx="10"/>
          </p:nvPr>
        </p:nvSpPr>
        <p:spPr/>
        <p:txBody>
          <a:body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6" name="Footer Placeholder 5">
            <a:extLst>
              <a:ext uri="{FF2B5EF4-FFF2-40B4-BE49-F238E27FC236}">
                <a16:creationId xmlns="" xmlns:a16="http://schemas.microsoft.com/office/drawing/2014/main" id="{018B9718-B46D-1B83-21EB-85746D0D5CE1}"/>
              </a:ext>
            </a:extLst>
          </p:cNvPr>
          <p:cNvSpPr>
            <a:spLocks noGrp="1"/>
          </p:cNvSpPr>
          <p:nvPr>
            <p:ph type="ftr" sz="quarter" idx="11"/>
          </p:nvPr>
        </p:nvSpPr>
        <p:spPr/>
        <p:txBody>
          <a:bodyPr/>
          <a:lstStyle/>
          <a:p>
            <a:endParaRPr lang="x-none">
              <a:solidFill>
                <a:prstClr val="black">
                  <a:tint val="75000"/>
                </a:prstClr>
              </a:solidFill>
            </a:endParaRPr>
          </a:p>
        </p:txBody>
      </p:sp>
      <p:sp>
        <p:nvSpPr>
          <p:cNvPr id="7" name="Slide Number Placeholder 6">
            <a:extLst>
              <a:ext uri="{FF2B5EF4-FFF2-40B4-BE49-F238E27FC236}">
                <a16:creationId xmlns="" xmlns:a16="http://schemas.microsoft.com/office/drawing/2014/main" id="{B8F309CB-82D0-1F29-5A9C-47EF1FD2F695}"/>
              </a:ext>
            </a:extLst>
          </p:cNvPr>
          <p:cNvSpPr>
            <a:spLocks noGrp="1"/>
          </p:cNvSpPr>
          <p:nvPr>
            <p:ph type="sldNum" sz="quarter" idx="12"/>
          </p:nvPr>
        </p:nvSpPr>
        <p:spPr/>
        <p:txBody>
          <a:body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490334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DFAD702-7441-4B3B-ECD7-CE471A47D819}"/>
              </a:ext>
            </a:extLst>
          </p:cNvPr>
          <p:cNvSpPr>
            <a:spLocks noGrp="1"/>
          </p:cNvSpPr>
          <p:nvPr>
            <p:ph type="title"/>
          </p:nvPr>
        </p:nvSpPr>
        <p:spPr>
          <a:xfrm>
            <a:off x="839788" y="365125"/>
            <a:ext cx="10515600" cy="1325563"/>
          </a:xfrm>
        </p:spPr>
        <p:txBody>
          <a:bodyPr/>
          <a:lstStyle/>
          <a:p>
            <a:r>
              <a:rPr lang="en-GB"/>
              <a:t>Click to edit Master title style</a:t>
            </a:r>
            <a:endParaRPr lang="x-none"/>
          </a:p>
        </p:txBody>
      </p:sp>
      <p:sp>
        <p:nvSpPr>
          <p:cNvPr id="3" name="Text Placeholder 2">
            <a:extLst>
              <a:ext uri="{FF2B5EF4-FFF2-40B4-BE49-F238E27FC236}">
                <a16:creationId xmlns="" xmlns:a16="http://schemas.microsoft.com/office/drawing/2014/main" id="{75980307-9FB7-E6C4-F8E8-6CA534F993F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 xmlns:a16="http://schemas.microsoft.com/office/drawing/2014/main" id="{BCE40DCC-D91A-B5EF-6668-98E80E476D34}"/>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5" name="Text Placeholder 4">
            <a:extLst>
              <a:ext uri="{FF2B5EF4-FFF2-40B4-BE49-F238E27FC236}">
                <a16:creationId xmlns="" xmlns:a16="http://schemas.microsoft.com/office/drawing/2014/main" id="{558C8C2C-9576-6F71-D65F-5EA88596D9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 xmlns:a16="http://schemas.microsoft.com/office/drawing/2014/main" id="{0D450B7B-66F6-BB26-6C26-C6FB550129AA}"/>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7" name="Date Placeholder 6">
            <a:extLst>
              <a:ext uri="{FF2B5EF4-FFF2-40B4-BE49-F238E27FC236}">
                <a16:creationId xmlns="" xmlns:a16="http://schemas.microsoft.com/office/drawing/2014/main" id="{A4D3C2DE-242E-DB52-487B-B6F52D8956F2}"/>
              </a:ext>
            </a:extLst>
          </p:cNvPr>
          <p:cNvSpPr>
            <a:spLocks noGrp="1"/>
          </p:cNvSpPr>
          <p:nvPr>
            <p:ph type="dt" sz="half" idx="10"/>
          </p:nvPr>
        </p:nvSpPr>
        <p:spPr/>
        <p:txBody>
          <a:body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8" name="Footer Placeholder 7">
            <a:extLst>
              <a:ext uri="{FF2B5EF4-FFF2-40B4-BE49-F238E27FC236}">
                <a16:creationId xmlns="" xmlns:a16="http://schemas.microsoft.com/office/drawing/2014/main" id="{B54D8A50-EC4A-621F-65E6-F49CB1D6FC05}"/>
              </a:ext>
            </a:extLst>
          </p:cNvPr>
          <p:cNvSpPr>
            <a:spLocks noGrp="1"/>
          </p:cNvSpPr>
          <p:nvPr>
            <p:ph type="ftr" sz="quarter" idx="11"/>
          </p:nvPr>
        </p:nvSpPr>
        <p:spPr/>
        <p:txBody>
          <a:bodyPr/>
          <a:lstStyle/>
          <a:p>
            <a:endParaRPr lang="x-none">
              <a:solidFill>
                <a:prstClr val="black">
                  <a:tint val="75000"/>
                </a:prstClr>
              </a:solidFill>
            </a:endParaRPr>
          </a:p>
        </p:txBody>
      </p:sp>
      <p:sp>
        <p:nvSpPr>
          <p:cNvPr id="9" name="Slide Number Placeholder 8">
            <a:extLst>
              <a:ext uri="{FF2B5EF4-FFF2-40B4-BE49-F238E27FC236}">
                <a16:creationId xmlns="" xmlns:a16="http://schemas.microsoft.com/office/drawing/2014/main" id="{924C53B7-E910-5296-0ADC-72D71FD1E069}"/>
              </a:ext>
            </a:extLst>
          </p:cNvPr>
          <p:cNvSpPr>
            <a:spLocks noGrp="1"/>
          </p:cNvSpPr>
          <p:nvPr>
            <p:ph type="sldNum" sz="quarter" idx="12"/>
          </p:nvPr>
        </p:nvSpPr>
        <p:spPr/>
        <p:txBody>
          <a:body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34217753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72F2D43-65D3-5183-9886-0059988327FE}"/>
              </a:ext>
            </a:extLst>
          </p:cNvPr>
          <p:cNvSpPr>
            <a:spLocks noGrp="1"/>
          </p:cNvSpPr>
          <p:nvPr>
            <p:ph type="title"/>
          </p:nvPr>
        </p:nvSpPr>
        <p:spPr/>
        <p:txBody>
          <a:bodyPr/>
          <a:lstStyle/>
          <a:p>
            <a:r>
              <a:rPr lang="en-GB"/>
              <a:t>Click to edit Master title style</a:t>
            </a:r>
            <a:endParaRPr lang="x-none"/>
          </a:p>
        </p:txBody>
      </p:sp>
      <p:sp>
        <p:nvSpPr>
          <p:cNvPr id="3" name="Date Placeholder 2">
            <a:extLst>
              <a:ext uri="{FF2B5EF4-FFF2-40B4-BE49-F238E27FC236}">
                <a16:creationId xmlns="" xmlns:a16="http://schemas.microsoft.com/office/drawing/2014/main" id="{3CFF4AD9-E881-6AE4-66CE-B89743B04419}"/>
              </a:ext>
            </a:extLst>
          </p:cNvPr>
          <p:cNvSpPr>
            <a:spLocks noGrp="1"/>
          </p:cNvSpPr>
          <p:nvPr>
            <p:ph type="dt" sz="half" idx="10"/>
          </p:nvPr>
        </p:nvSpPr>
        <p:spPr/>
        <p:txBody>
          <a:body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4" name="Footer Placeholder 3">
            <a:extLst>
              <a:ext uri="{FF2B5EF4-FFF2-40B4-BE49-F238E27FC236}">
                <a16:creationId xmlns="" xmlns:a16="http://schemas.microsoft.com/office/drawing/2014/main" id="{5850E1DB-AFE7-DDB3-388D-A185250907EE}"/>
              </a:ext>
            </a:extLst>
          </p:cNvPr>
          <p:cNvSpPr>
            <a:spLocks noGrp="1"/>
          </p:cNvSpPr>
          <p:nvPr>
            <p:ph type="ftr" sz="quarter" idx="11"/>
          </p:nvPr>
        </p:nvSpPr>
        <p:spPr/>
        <p:txBody>
          <a:bodyPr/>
          <a:lstStyle/>
          <a:p>
            <a:endParaRPr lang="x-none">
              <a:solidFill>
                <a:prstClr val="black">
                  <a:tint val="75000"/>
                </a:prstClr>
              </a:solidFill>
            </a:endParaRPr>
          </a:p>
        </p:txBody>
      </p:sp>
      <p:sp>
        <p:nvSpPr>
          <p:cNvPr id="5" name="Slide Number Placeholder 4">
            <a:extLst>
              <a:ext uri="{FF2B5EF4-FFF2-40B4-BE49-F238E27FC236}">
                <a16:creationId xmlns="" xmlns:a16="http://schemas.microsoft.com/office/drawing/2014/main" id="{DA66DDF6-8127-1A2E-61C6-A38EDD4E1661}"/>
              </a:ext>
            </a:extLst>
          </p:cNvPr>
          <p:cNvSpPr>
            <a:spLocks noGrp="1"/>
          </p:cNvSpPr>
          <p:nvPr>
            <p:ph type="sldNum" sz="quarter" idx="12"/>
          </p:nvPr>
        </p:nvSpPr>
        <p:spPr/>
        <p:txBody>
          <a:body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385087098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620CC44E-9887-F52D-9E0A-408DAF975DBB}"/>
              </a:ext>
            </a:extLst>
          </p:cNvPr>
          <p:cNvSpPr>
            <a:spLocks noGrp="1"/>
          </p:cNvSpPr>
          <p:nvPr>
            <p:ph type="dt" sz="half" idx="10"/>
          </p:nvPr>
        </p:nvSpPr>
        <p:spPr/>
        <p:txBody>
          <a:body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3" name="Footer Placeholder 2">
            <a:extLst>
              <a:ext uri="{FF2B5EF4-FFF2-40B4-BE49-F238E27FC236}">
                <a16:creationId xmlns="" xmlns:a16="http://schemas.microsoft.com/office/drawing/2014/main" id="{FD610F29-CD99-2613-9442-227708F66250}"/>
              </a:ext>
            </a:extLst>
          </p:cNvPr>
          <p:cNvSpPr>
            <a:spLocks noGrp="1"/>
          </p:cNvSpPr>
          <p:nvPr>
            <p:ph type="ftr" sz="quarter" idx="11"/>
          </p:nvPr>
        </p:nvSpPr>
        <p:spPr/>
        <p:txBody>
          <a:bodyPr/>
          <a:lstStyle/>
          <a:p>
            <a:endParaRPr lang="x-none">
              <a:solidFill>
                <a:prstClr val="black">
                  <a:tint val="75000"/>
                </a:prstClr>
              </a:solidFill>
            </a:endParaRPr>
          </a:p>
        </p:txBody>
      </p:sp>
      <p:sp>
        <p:nvSpPr>
          <p:cNvPr id="4" name="Slide Number Placeholder 3">
            <a:extLst>
              <a:ext uri="{FF2B5EF4-FFF2-40B4-BE49-F238E27FC236}">
                <a16:creationId xmlns="" xmlns:a16="http://schemas.microsoft.com/office/drawing/2014/main" id="{11C4E378-0835-68BA-6FDF-7CBEAE9A8EBC}"/>
              </a:ext>
            </a:extLst>
          </p:cNvPr>
          <p:cNvSpPr>
            <a:spLocks noGrp="1"/>
          </p:cNvSpPr>
          <p:nvPr>
            <p:ph type="sldNum" sz="quarter" idx="12"/>
          </p:nvPr>
        </p:nvSpPr>
        <p:spPr/>
        <p:txBody>
          <a:body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110203789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5D0A6B1-867B-B080-0CA9-5E0A7048B55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x-none"/>
          </a:p>
        </p:txBody>
      </p:sp>
      <p:sp>
        <p:nvSpPr>
          <p:cNvPr id="3" name="Content Placeholder 2">
            <a:extLst>
              <a:ext uri="{FF2B5EF4-FFF2-40B4-BE49-F238E27FC236}">
                <a16:creationId xmlns="" xmlns:a16="http://schemas.microsoft.com/office/drawing/2014/main" id="{D7C72B59-892A-2732-B937-A58E7F2EBD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Text Placeholder 3">
            <a:extLst>
              <a:ext uri="{FF2B5EF4-FFF2-40B4-BE49-F238E27FC236}">
                <a16:creationId xmlns="" xmlns:a16="http://schemas.microsoft.com/office/drawing/2014/main" id="{84EEFFAC-6138-B342-9FD2-09E11A99DD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 xmlns:a16="http://schemas.microsoft.com/office/drawing/2014/main" id="{D378B56A-C8EC-9D1A-1C3E-B682DA33629B}"/>
              </a:ext>
            </a:extLst>
          </p:cNvPr>
          <p:cNvSpPr>
            <a:spLocks noGrp="1"/>
          </p:cNvSpPr>
          <p:nvPr>
            <p:ph type="dt" sz="half" idx="10"/>
          </p:nvPr>
        </p:nvSpPr>
        <p:spPr/>
        <p:txBody>
          <a:body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6" name="Footer Placeholder 5">
            <a:extLst>
              <a:ext uri="{FF2B5EF4-FFF2-40B4-BE49-F238E27FC236}">
                <a16:creationId xmlns="" xmlns:a16="http://schemas.microsoft.com/office/drawing/2014/main" id="{78A3E364-1ABB-C35D-A12E-39137691130E}"/>
              </a:ext>
            </a:extLst>
          </p:cNvPr>
          <p:cNvSpPr>
            <a:spLocks noGrp="1"/>
          </p:cNvSpPr>
          <p:nvPr>
            <p:ph type="ftr" sz="quarter" idx="11"/>
          </p:nvPr>
        </p:nvSpPr>
        <p:spPr/>
        <p:txBody>
          <a:bodyPr/>
          <a:lstStyle/>
          <a:p>
            <a:endParaRPr lang="x-none">
              <a:solidFill>
                <a:prstClr val="black">
                  <a:tint val="75000"/>
                </a:prstClr>
              </a:solidFill>
            </a:endParaRPr>
          </a:p>
        </p:txBody>
      </p:sp>
      <p:sp>
        <p:nvSpPr>
          <p:cNvPr id="7" name="Slide Number Placeholder 6">
            <a:extLst>
              <a:ext uri="{FF2B5EF4-FFF2-40B4-BE49-F238E27FC236}">
                <a16:creationId xmlns="" xmlns:a16="http://schemas.microsoft.com/office/drawing/2014/main" id="{CA652EBF-F4FB-342C-8DE0-BA9919792493}"/>
              </a:ext>
            </a:extLst>
          </p:cNvPr>
          <p:cNvSpPr>
            <a:spLocks noGrp="1"/>
          </p:cNvSpPr>
          <p:nvPr>
            <p:ph type="sldNum" sz="quarter" idx="12"/>
          </p:nvPr>
        </p:nvSpPr>
        <p:spPr/>
        <p:txBody>
          <a:body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17647251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B0588A7-CB91-6124-1B21-E00754CC2767}"/>
              </a:ext>
            </a:extLst>
          </p:cNvPr>
          <p:cNvSpPr>
            <a:spLocks noGrp="1"/>
          </p:cNvSpPr>
          <p:nvPr>
            <p:ph type="title"/>
          </p:nvPr>
        </p:nvSpPr>
        <p:spPr/>
        <p:txBody>
          <a:bodyPr/>
          <a:lstStyle/>
          <a:p>
            <a:r>
              <a:rPr lang="en-GB"/>
              <a:t>Click to edit Master title style</a:t>
            </a:r>
            <a:endParaRPr lang="x-none"/>
          </a:p>
        </p:txBody>
      </p:sp>
      <p:sp>
        <p:nvSpPr>
          <p:cNvPr id="3" name="Content Placeholder 2">
            <a:extLst>
              <a:ext uri="{FF2B5EF4-FFF2-40B4-BE49-F238E27FC236}">
                <a16:creationId xmlns="" xmlns:a16="http://schemas.microsoft.com/office/drawing/2014/main" id="{62C8F260-F8D0-24EF-2CB7-E9CBDC6B130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Date Placeholder 3">
            <a:extLst>
              <a:ext uri="{FF2B5EF4-FFF2-40B4-BE49-F238E27FC236}">
                <a16:creationId xmlns="" xmlns:a16="http://schemas.microsoft.com/office/drawing/2014/main" id="{BABD7735-4570-D75C-E09D-C9F71CD7183E}"/>
              </a:ext>
            </a:extLst>
          </p:cNvPr>
          <p:cNvSpPr>
            <a:spLocks noGrp="1"/>
          </p:cNvSpPr>
          <p:nvPr>
            <p:ph type="dt" sz="half" idx="10"/>
          </p:nvPr>
        </p:nvSpPr>
        <p:spPr/>
        <p:txBody>
          <a:bodyPr/>
          <a:lstStyle/>
          <a:p>
            <a:fld id="{250912D0-611B-8445-B95A-11534323E7D5}" type="datetimeFigureOut">
              <a:t>1/3/24</a:t>
            </a:fld>
            <a:endParaRPr lang="x-none"/>
          </a:p>
        </p:txBody>
      </p:sp>
      <p:sp>
        <p:nvSpPr>
          <p:cNvPr id="5" name="Footer Placeholder 4">
            <a:extLst>
              <a:ext uri="{FF2B5EF4-FFF2-40B4-BE49-F238E27FC236}">
                <a16:creationId xmlns="" xmlns:a16="http://schemas.microsoft.com/office/drawing/2014/main" id="{EDBCAD43-A92D-FE5A-1ABE-9E18F965A028}"/>
              </a:ext>
            </a:extLst>
          </p:cNvPr>
          <p:cNvSpPr>
            <a:spLocks noGrp="1"/>
          </p:cNvSpPr>
          <p:nvPr>
            <p:ph type="ftr" sz="quarter" idx="11"/>
          </p:nvPr>
        </p:nvSpPr>
        <p:spPr/>
        <p:txBody>
          <a:bodyPr/>
          <a:lstStyle/>
          <a:p>
            <a:endParaRPr lang="x-none"/>
          </a:p>
        </p:txBody>
      </p:sp>
      <p:sp>
        <p:nvSpPr>
          <p:cNvPr id="6" name="Slide Number Placeholder 5">
            <a:extLst>
              <a:ext uri="{FF2B5EF4-FFF2-40B4-BE49-F238E27FC236}">
                <a16:creationId xmlns="" xmlns:a16="http://schemas.microsoft.com/office/drawing/2014/main" id="{58276CDF-DA64-033D-1F34-2C2D9F16EE77}"/>
              </a:ext>
            </a:extLst>
          </p:cNvPr>
          <p:cNvSpPr>
            <a:spLocks noGrp="1"/>
          </p:cNvSpPr>
          <p:nvPr>
            <p:ph type="sldNum" sz="quarter" idx="12"/>
          </p:nvPr>
        </p:nvSpPr>
        <p:spPr/>
        <p:txBody>
          <a:bodyPr/>
          <a:lstStyle/>
          <a:p>
            <a:fld id="{78D4A464-09F2-EB4F-835E-BC2EE3A46781}" type="slidenum">
              <a:t>‹#›</a:t>
            </a:fld>
            <a:endParaRPr lang="x-none"/>
          </a:p>
        </p:txBody>
      </p:sp>
    </p:spTree>
    <p:extLst>
      <p:ext uri="{BB962C8B-B14F-4D97-AF65-F5344CB8AC3E}">
        <p14:creationId xmlns:p14="http://schemas.microsoft.com/office/powerpoint/2010/main" val="245816089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0E3AE69-DC00-0A53-83EF-0D752570397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x-none"/>
          </a:p>
        </p:txBody>
      </p:sp>
      <p:sp>
        <p:nvSpPr>
          <p:cNvPr id="3" name="Picture Placeholder 2">
            <a:extLst>
              <a:ext uri="{FF2B5EF4-FFF2-40B4-BE49-F238E27FC236}">
                <a16:creationId xmlns="" xmlns:a16="http://schemas.microsoft.com/office/drawing/2014/main" id="{21C16E84-0392-EAD5-0AF3-4184782BA5F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x-none"/>
          </a:p>
        </p:txBody>
      </p:sp>
      <p:sp>
        <p:nvSpPr>
          <p:cNvPr id="4" name="Text Placeholder 3">
            <a:extLst>
              <a:ext uri="{FF2B5EF4-FFF2-40B4-BE49-F238E27FC236}">
                <a16:creationId xmlns="" xmlns:a16="http://schemas.microsoft.com/office/drawing/2014/main" id="{922B3445-9BA5-5A76-60F3-6E42C72431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 xmlns:a16="http://schemas.microsoft.com/office/drawing/2014/main" id="{EF39EF5E-98BD-935E-5A16-0C033083C26D}"/>
              </a:ext>
            </a:extLst>
          </p:cNvPr>
          <p:cNvSpPr>
            <a:spLocks noGrp="1"/>
          </p:cNvSpPr>
          <p:nvPr>
            <p:ph type="dt" sz="half" idx="10"/>
          </p:nvPr>
        </p:nvSpPr>
        <p:spPr/>
        <p:txBody>
          <a:body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6" name="Footer Placeholder 5">
            <a:extLst>
              <a:ext uri="{FF2B5EF4-FFF2-40B4-BE49-F238E27FC236}">
                <a16:creationId xmlns="" xmlns:a16="http://schemas.microsoft.com/office/drawing/2014/main" id="{40BD59B2-C1B9-8EA0-F1F9-B0A5115F97C5}"/>
              </a:ext>
            </a:extLst>
          </p:cNvPr>
          <p:cNvSpPr>
            <a:spLocks noGrp="1"/>
          </p:cNvSpPr>
          <p:nvPr>
            <p:ph type="ftr" sz="quarter" idx="11"/>
          </p:nvPr>
        </p:nvSpPr>
        <p:spPr/>
        <p:txBody>
          <a:bodyPr/>
          <a:lstStyle/>
          <a:p>
            <a:endParaRPr lang="x-none">
              <a:solidFill>
                <a:prstClr val="black">
                  <a:tint val="75000"/>
                </a:prstClr>
              </a:solidFill>
            </a:endParaRPr>
          </a:p>
        </p:txBody>
      </p:sp>
      <p:sp>
        <p:nvSpPr>
          <p:cNvPr id="7" name="Slide Number Placeholder 6">
            <a:extLst>
              <a:ext uri="{FF2B5EF4-FFF2-40B4-BE49-F238E27FC236}">
                <a16:creationId xmlns="" xmlns:a16="http://schemas.microsoft.com/office/drawing/2014/main" id="{2EB1C23B-EB77-11D7-B476-0DBF6B395CB1}"/>
              </a:ext>
            </a:extLst>
          </p:cNvPr>
          <p:cNvSpPr>
            <a:spLocks noGrp="1"/>
          </p:cNvSpPr>
          <p:nvPr>
            <p:ph type="sldNum" sz="quarter" idx="12"/>
          </p:nvPr>
        </p:nvSpPr>
        <p:spPr/>
        <p:txBody>
          <a:body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36471980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E8A2095-4C0A-BF31-3060-0B69CA9E920F}"/>
              </a:ext>
            </a:extLst>
          </p:cNvPr>
          <p:cNvSpPr>
            <a:spLocks noGrp="1"/>
          </p:cNvSpPr>
          <p:nvPr>
            <p:ph type="title"/>
          </p:nvPr>
        </p:nvSpPr>
        <p:spPr/>
        <p:txBody>
          <a:bodyPr/>
          <a:lstStyle/>
          <a:p>
            <a:r>
              <a:rPr lang="en-GB"/>
              <a:t>Click to edit Master title style</a:t>
            </a:r>
            <a:endParaRPr lang="x-none"/>
          </a:p>
        </p:txBody>
      </p:sp>
      <p:sp>
        <p:nvSpPr>
          <p:cNvPr id="3" name="Vertical Text Placeholder 2">
            <a:extLst>
              <a:ext uri="{FF2B5EF4-FFF2-40B4-BE49-F238E27FC236}">
                <a16:creationId xmlns="" xmlns:a16="http://schemas.microsoft.com/office/drawing/2014/main" id="{DE585034-71FB-64F2-6896-D8F76D4D5A3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Date Placeholder 3">
            <a:extLst>
              <a:ext uri="{FF2B5EF4-FFF2-40B4-BE49-F238E27FC236}">
                <a16:creationId xmlns="" xmlns:a16="http://schemas.microsoft.com/office/drawing/2014/main" id="{8A0C88EF-87EA-029C-35A9-99ADC1986AC0}"/>
              </a:ext>
            </a:extLst>
          </p:cNvPr>
          <p:cNvSpPr>
            <a:spLocks noGrp="1"/>
          </p:cNvSpPr>
          <p:nvPr>
            <p:ph type="dt" sz="half" idx="10"/>
          </p:nvPr>
        </p:nvSpPr>
        <p:spPr/>
        <p:txBody>
          <a:body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5" name="Footer Placeholder 4">
            <a:extLst>
              <a:ext uri="{FF2B5EF4-FFF2-40B4-BE49-F238E27FC236}">
                <a16:creationId xmlns="" xmlns:a16="http://schemas.microsoft.com/office/drawing/2014/main" id="{5618B444-3A60-B917-319D-41980CA362EC}"/>
              </a:ext>
            </a:extLst>
          </p:cNvPr>
          <p:cNvSpPr>
            <a:spLocks noGrp="1"/>
          </p:cNvSpPr>
          <p:nvPr>
            <p:ph type="ftr" sz="quarter" idx="11"/>
          </p:nvPr>
        </p:nvSpPr>
        <p:spPr/>
        <p:txBody>
          <a:bodyPr/>
          <a:lstStyle/>
          <a:p>
            <a:endParaRPr lang="x-none">
              <a:solidFill>
                <a:prstClr val="black">
                  <a:tint val="75000"/>
                </a:prstClr>
              </a:solidFill>
            </a:endParaRPr>
          </a:p>
        </p:txBody>
      </p:sp>
      <p:sp>
        <p:nvSpPr>
          <p:cNvPr id="6" name="Slide Number Placeholder 5">
            <a:extLst>
              <a:ext uri="{FF2B5EF4-FFF2-40B4-BE49-F238E27FC236}">
                <a16:creationId xmlns="" xmlns:a16="http://schemas.microsoft.com/office/drawing/2014/main" id="{E0A5560C-655B-BAC3-07C4-C224010B7F56}"/>
              </a:ext>
            </a:extLst>
          </p:cNvPr>
          <p:cNvSpPr>
            <a:spLocks noGrp="1"/>
          </p:cNvSpPr>
          <p:nvPr>
            <p:ph type="sldNum" sz="quarter" idx="12"/>
          </p:nvPr>
        </p:nvSpPr>
        <p:spPr/>
        <p:txBody>
          <a:body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120913702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198BF8E9-2706-0A79-14EF-CC68A57A608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x-none"/>
          </a:p>
        </p:txBody>
      </p:sp>
      <p:sp>
        <p:nvSpPr>
          <p:cNvPr id="3" name="Vertical Text Placeholder 2">
            <a:extLst>
              <a:ext uri="{FF2B5EF4-FFF2-40B4-BE49-F238E27FC236}">
                <a16:creationId xmlns="" xmlns:a16="http://schemas.microsoft.com/office/drawing/2014/main" id="{6AAADD75-B4EF-4FF2-B245-E966F33E37A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Date Placeholder 3">
            <a:extLst>
              <a:ext uri="{FF2B5EF4-FFF2-40B4-BE49-F238E27FC236}">
                <a16:creationId xmlns="" xmlns:a16="http://schemas.microsoft.com/office/drawing/2014/main" id="{4F959CFC-951A-7FA4-A783-EB95F91F4387}"/>
              </a:ext>
            </a:extLst>
          </p:cNvPr>
          <p:cNvSpPr>
            <a:spLocks noGrp="1"/>
          </p:cNvSpPr>
          <p:nvPr>
            <p:ph type="dt" sz="half" idx="10"/>
          </p:nvPr>
        </p:nvSpPr>
        <p:spPr/>
        <p:txBody>
          <a:body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5" name="Footer Placeholder 4">
            <a:extLst>
              <a:ext uri="{FF2B5EF4-FFF2-40B4-BE49-F238E27FC236}">
                <a16:creationId xmlns="" xmlns:a16="http://schemas.microsoft.com/office/drawing/2014/main" id="{162F4D5F-5FBF-E605-125F-393C1E039D6E}"/>
              </a:ext>
            </a:extLst>
          </p:cNvPr>
          <p:cNvSpPr>
            <a:spLocks noGrp="1"/>
          </p:cNvSpPr>
          <p:nvPr>
            <p:ph type="ftr" sz="quarter" idx="11"/>
          </p:nvPr>
        </p:nvSpPr>
        <p:spPr/>
        <p:txBody>
          <a:bodyPr/>
          <a:lstStyle/>
          <a:p>
            <a:endParaRPr lang="x-none">
              <a:solidFill>
                <a:prstClr val="black">
                  <a:tint val="75000"/>
                </a:prstClr>
              </a:solidFill>
            </a:endParaRPr>
          </a:p>
        </p:txBody>
      </p:sp>
      <p:sp>
        <p:nvSpPr>
          <p:cNvPr id="6" name="Slide Number Placeholder 5">
            <a:extLst>
              <a:ext uri="{FF2B5EF4-FFF2-40B4-BE49-F238E27FC236}">
                <a16:creationId xmlns="" xmlns:a16="http://schemas.microsoft.com/office/drawing/2014/main" id="{2E4A3648-CDED-9EA7-EAE8-85E565003C3F}"/>
              </a:ext>
            </a:extLst>
          </p:cNvPr>
          <p:cNvSpPr>
            <a:spLocks noGrp="1"/>
          </p:cNvSpPr>
          <p:nvPr>
            <p:ph type="sldNum" sz="quarter" idx="12"/>
          </p:nvPr>
        </p:nvSpPr>
        <p:spPr/>
        <p:txBody>
          <a:body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146319778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568F414-C472-F404-B083-060E353B451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x-none"/>
          </a:p>
        </p:txBody>
      </p:sp>
      <p:sp>
        <p:nvSpPr>
          <p:cNvPr id="3" name="Subtitle 2">
            <a:extLst>
              <a:ext uri="{FF2B5EF4-FFF2-40B4-BE49-F238E27FC236}">
                <a16:creationId xmlns="" xmlns:a16="http://schemas.microsoft.com/office/drawing/2014/main" id="{4A397152-9F49-3E8C-DD45-5EF448422E6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x-none"/>
          </a:p>
        </p:txBody>
      </p:sp>
      <p:sp>
        <p:nvSpPr>
          <p:cNvPr id="4" name="Date Placeholder 3">
            <a:extLst>
              <a:ext uri="{FF2B5EF4-FFF2-40B4-BE49-F238E27FC236}">
                <a16:creationId xmlns="" xmlns:a16="http://schemas.microsoft.com/office/drawing/2014/main" id="{F16E47F6-BE40-1AE1-6C04-D433BE0978BB}"/>
              </a:ext>
            </a:extLst>
          </p:cNvPr>
          <p:cNvSpPr>
            <a:spLocks noGrp="1"/>
          </p:cNvSpPr>
          <p:nvPr>
            <p:ph type="dt" sz="half" idx="10"/>
          </p:nvPr>
        </p:nvSpPr>
        <p:spPr/>
        <p:txBody>
          <a:body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5" name="Footer Placeholder 4">
            <a:extLst>
              <a:ext uri="{FF2B5EF4-FFF2-40B4-BE49-F238E27FC236}">
                <a16:creationId xmlns="" xmlns:a16="http://schemas.microsoft.com/office/drawing/2014/main" id="{E4E276D0-903F-E7F1-F826-C79E888B221B}"/>
              </a:ext>
            </a:extLst>
          </p:cNvPr>
          <p:cNvSpPr>
            <a:spLocks noGrp="1"/>
          </p:cNvSpPr>
          <p:nvPr>
            <p:ph type="ftr" sz="quarter" idx="11"/>
          </p:nvPr>
        </p:nvSpPr>
        <p:spPr/>
        <p:txBody>
          <a:bodyPr/>
          <a:lstStyle/>
          <a:p>
            <a:endParaRPr lang="x-none">
              <a:solidFill>
                <a:prstClr val="black">
                  <a:tint val="75000"/>
                </a:prstClr>
              </a:solidFill>
            </a:endParaRPr>
          </a:p>
        </p:txBody>
      </p:sp>
      <p:sp>
        <p:nvSpPr>
          <p:cNvPr id="6" name="Slide Number Placeholder 5">
            <a:extLst>
              <a:ext uri="{FF2B5EF4-FFF2-40B4-BE49-F238E27FC236}">
                <a16:creationId xmlns="" xmlns:a16="http://schemas.microsoft.com/office/drawing/2014/main" id="{0FA5B557-76F6-AD0C-EF7D-176E76E6C8C2}"/>
              </a:ext>
            </a:extLst>
          </p:cNvPr>
          <p:cNvSpPr>
            <a:spLocks noGrp="1"/>
          </p:cNvSpPr>
          <p:nvPr>
            <p:ph type="sldNum" sz="quarter" idx="12"/>
          </p:nvPr>
        </p:nvSpPr>
        <p:spPr/>
        <p:txBody>
          <a:body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313637211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B0588A7-CB91-6124-1B21-E00754CC2767}"/>
              </a:ext>
            </a:extLst>
          </p:cNvPr>
          <p:cNvSpPr>
            <a:spLocks noGrp="1"/>
          </p:cNvSpPr>
          <p:nvPr>
            <p:ph type="title"/>
          </p:nvPr>
        </p:nvSpPr>
        <p:spPr/>
        <p:txBody>
          <a:bodyPr/>
          <a:lstStyle/>
          <a:p>
            <a:r>
              <a:rPr lang="en-GB"/>
              <a:t>Click to edit Master title style</a:t>
            </a:r>
            <a:endParaRPr lang="x-none"/>
          </a:p>
        </p:txBody>
      </p:sp>
      <p:sp>
        <p:nvSpPr>
          <p:cNvPr id="3" name="Content Placeholder 2">
            <a:extLst>
              <a:ext uri="{FF2B5EF4-FFF2-40B4-BE49-F238E27FC236}">
                <a16:creationId xmlns="" xmlns:a16="http://schemas.microsoft.com/office/drawing/2014/main" id="{62C8F260-F8D0-24EF-2CB7-E9CBDC6B130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Date Placeholder 3">
            <a:extLst>
              <a:ext uri="{FF2B5EF4-FFF2-40B4-BE49-F238E27FC236}">
                <a16:creationId xmlns="" xmlns:a16="http://schemas.microsoft.com/office/drawing/2014/main" id="{BABD7735-4570-D75C-E09D-C9F71CD7183E}"/>
              </a:ext>
            </a:extLst>
          </p:cNvPr>
          <p:cNvSpPr>
            <a:spLocks noGrp="1"/>
          </p:cNvSpPr>
          <p:nvPr>
            <p:ph type="dt" sz="half" idx="10"/>
          </p:nvPr>
        </p:nvSpPr>
        <p:spPr/>
        <p:txBody>
          <a:body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5" name="Footer Placeholder 4">
            <a:extLst>
              <a:ext uri="{FF2B5EF4-FFF2-40B4-BE49-F238E27FC236}">
                <a16:creationId xmlns="" xmlns:a16="http://schemas.microsoft.com/office/drawing/2014/main" id="{EDBCAD43-A92D-FE5A-1ABE-9E18F965A028}"/>
              </a:ext>
            </a:extLst>
          </p:cNvPr>
          <p:cNvSpPr>
            <a:spLocks noGrp="1"/>
          </p:cNvSpPr>
          <p:nvPr>
            <p:ph type="ftr" sz="quarter" idx="11"/>
          </p:nvPr>
        </p:nvSpPr>
        <p:spPr/>
        <p:txBody>
          <a:bodyPr/>
          <a:lstStyle/>
          <a:p>
            <a:endParaRPr lang="x-none">
              <a:solidFill>
                <a:prstClr val="black">
                  <a:tint val="75000"/>
                </a:prstClr>
              </a:solidFill>
            </a:endParaRPr>
          </a:p>
        </p:txBody>
      </p:sp>
      <p:sp>
        <p:nvSpPr>
          <p:cNvPr id="6" name="Slide Number Placeholder 5">
            <a:extLst>
              <a:ext uri="{FF2B5EF4-FFF2-40B4-BE49-F238E27FC236}">
                <a16:creationId xmlns="" xmlns:a16="http://schemas.microsoft.com/office/drawing/2014/main" id="{58276CDF-DA64-033D-1F34-2C2D9F16EE77}"/>
              </a:ext>
            </a:extLst>
          </p:cNvPr>
          <p:cNvSpPr>
            <a:spLocks noGrp="1"/>
          </p:cNvSpPr>
          <p:nvPr>
            <p:ph type="sldNum" sz="quarter" idx="12"/>
          </p:nvPr>
        </p:nvSpPr>
        <p:spPr/>
        <p:txBody>
          <a:body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39734282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5C307AF-FDBA-08C8-6B7B-01F8EB07202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x-none"/>
          </a:p>
        </p:txBody>
      </p:sp>
      <p:sp>
        <p:nvSpPr>
          <p:cNvPr id="3" name="Text Placeholder 2">
            <a:extLst>
              <a:ext uri="{FF2B5EF4-FFF2-40B4-BE49-F238E27FC236}">
                <a16:creationId xmlns="" xmlns:a16="http://schemas.microsoft.com/office/drawing/2014/main" id="{FC48C0B5-A67E-8807-39D3-7B1056B01EC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 xmlns:a16="http://schemas.microsoft.com/office/drawing/2014/main" id="{E08D3B12-68A9-7120-7EAB-E281F12901E9}"/>
              </a:ext>
            </a:extLst>
          </p:cNvPr>
          <p:cNvSpPr>
            <a:spLocks noGrp="1"/>
          </p:cNvSpPr>
          <p:nvPr>
            <p:ph type="dt" sz="half" idx="10"/>
          </p:nvPr>
        </p:nvSpPr>
        <p:spPr/>
        <p:txBody>
          <a:body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5" name="Footer Placeholder 4">
            <a:extLst>
              <a:ext uri="{FF2B5EF4-FFF2-40B4-BE49-F238E27FC236}">
                <a16:creationId xmlns="" xmlns:a16="http://schemas.microsoft.com/office/drawing/2014/main" id="{98CC6893-77D2-3E3E-E07E-B1C284091BF5}"/>
              </a:ext>
            </a:extLst>
          </p:cNvPr>
          <p:cNvSpPr>
            <a:spLocks noGrp="1"/>
          </p:cNvSpPr>
          <p:nvPr>
            <p:ph type="ftr" sz="quarter" idx="11"/>
          </p:nvPr>
        </p:nvSpPr>
        <p:spPr/>
        <p:txBody>
          <a:bodyPr/>
          <a:lstStyle/>
          <a:p>
            <a:endParaRPr lang="x-none">
              <a:solidFill>
                <a:prstClr val="black">
                  <a:tint val="75000"/>
                </a:prstClr>
              </a:solidFill>
            </a:endParaRPr>
          </a:p>
        </p:txBody>
      </p:sp>
      <p:sp>
        <p:nvSpPr>
          <p:cNvPr id="6" name="Slide Number Placeholder 5">
            <a:extLst>
              <a:ext uri="{FF2B5EF4-FFF2-40B4-BE49-F238E27FC236}">
                <a16:creationId xmlns="" xmlns:a16="http://schemas.microsoft.com/office/drawing/2014/main" id="{30B28C4D-BF2B-999C-C388-202606EC8097}"/>
              </a:ext>
            </a:extLst>
          </p:cNvPr>
          <p:cNvSpPr>
            <a:spLocks noGrp="1"/>
          </p:cNvSpPr>
          <p:nvPr>
            <p:ph type="sldNum" sz="quarter" idx="12"/>
          </p:nvPr>
        </p:nvSpPr>
        <p:spPr/>
        <p:txBody>
          <a:body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168330247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421E55C-06F7-FB08-403F-BFC4A3E823C1}"/>
              </a:ext>
            </a:extLst>
          </p:cNvPr>
          <p:cNvSpPr>
            <a:spLocks noGrp="1"/>
          </p:cNvSpPr>
          <p:nvPr>
            <p:ph type="title"/>
          </p:nvPr>
        </p:nvSpPr>
        <p:spPr/>
        <p:txBody>
          <a:bodyPr/>
          <a:lstStyle/>
          <a:p>
            <a:r>
              <a:rPr lang="en-GB"/>
              <a:t>Click to edit Master title style</a:t>
            </a:r>
            <a:endParaRPr lang="x-none"/>
          </a:p>
        </p:txBody>
      </p:sp>
      <p:sp>
        <p:nvSpPr>
          <p:cNvPr id="3" name="Content Placeholder 2">
            <a:extLst>
              <a:ext uri="{FF2B5EF4-FFF2-40B4-BE49-F238E27FC236}">
                <a16:creationId xmlns="" xmlns:a16="http://schemas.microsoft.com/office/drawing/2014/main" id="{5EC5A437-24ED-5DC0-A6B4-24E69930984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Content Placeholder 3">
            <a:extLst>
              <a:ext uri="{FF2B5EF4-FFF2-40B4-BE49-F238E27FC236}">
                <a16:creationId xmlns="" xmlns:a16="http://schemas.microsoft.com/office/drawing/2014/main" id="{DCB4F68E-D5BE-18E3-D32F-1CC139B05F3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5" name="Date Placeholder 4">
            <a:extLst>
              <a:ext uri="{FF2B5EF4-FFF2-40B4-BE49-F238E27FC236}">
                <a16:creationId xmlns="" xmlns:a16="http://schemas.microsoft.com/office/drawing/2014/main" id="{E07CEDCE-5704-BCB4-0F67-DE3DF26BE31D}"/>
              </a:ext>
            </a:extLst>
          </p:cNvPr>
          <p:cNvSpPr>
            <a:spLocks noGrp="1"/>
          </p:cNvSpPr>
          <p:nvPr>
            <p:ph type="dt" sz="half" idx="10"/>
          </p:nvPr>
        </p:nvSpPr>
        <p:spPr/>
        <p:txBody>
          <a:body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6" name="Footer Placeholder 5">
            <a:extLst>
              <a:ext uri="{FF2B5EF4-FFF2-40B4-BE49-F238E27FC236}">
                <a16:creationId xmlns="" xmlns:a16="http://schemas.microsoft.com/office/drawing/2014/main" id="{018B9718-B46D-1B83-21EB-85746D0D5CE1}"/>
              </a:ext>
            </a:extLst>
          </p:cNvPr>
          <p:cNvSpPr>
            <a:spLocks noGrp="1"/>
          </p:cNvSpPr>
          <p:nvPr>
            <p:ph type="ftr" sz="quarter" idx="11"/>
          </p:nvPr>
        </p:nvSpPr>
        <p:spPr/>
        <p:txBody>
          <a:bodyPr/>
          <a:lstStyle/>
          <a:p>
            <a:endParaRPr lang="x-none">
              <a:solidFill>
                <a:prstClr val="black">
                  <a:tint val="75000"/>
                </a:prstClr>
              </a:solidFill>
            </a:endParaRPr>
          </a:p>
        </p:txBody>
      </p:sp>
      <p:sp>
        <p:nvSpPr>
          <p:cNvPr id="7" name="Slide Number Placeholder 6">
            <a:extLst>
              <a:ext uri="{FF2B5EF4-FFF2-40B4-BE49-F238E27FC236}">
                <a16:creationId xmlns="" xmlns:a16="http://schemas.microsoft.com/office/drawing/2014/main" id="{B8F309CB-82D0-1F29-5A9C-47EF1FD2F695}"/>
              </a:ext>
            </a:extLst>
          </p:cNvPr>
          <p:cNvSpPr>
            <a:spLocks noGrp="1"/>
          </p:cNvSpPr>
          <p:nvPr>
            <p:ph type="sldNum" sz="quarter" idx="12"/>
          </p:nvPr>
        </p:nvSpPr>
        <p:spPr/>
        <p:txBody>
          <a:body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80098298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DFAD702-7441-4B3B-ECD7-CE471A47D819}"/>
              </a:ext>
            </a:extLst>
          </p:cNvPr>
          <p:cNvSpPr>
            <a:spLocks noGrp="1"/>
          </p:cNvSpPr>
          <p:nvPr>
            <p:ph type="title"/>
          </p:nvPr>
        </p:nvSpPr>
        <p:spPr>
          <a:xfrm>
            <a:off x="839788" y="365125"/>
            <a:ext cx="10515600" cy="1325563"/>
          </a:xfrm>
        </p:spPr>
        <p:txBody>
          <a:bodyPr/>
          <a:lstStyle/>
          <a:p>
            <a:r>
              <a:rPr lang="en-GB"/>
              <a:t>Click to edit Master title style</a:t>
            </a:r>
            <a:endParaRPr lang="x-none"/>
          </a:p>
        </p:txBody>
      </p:sp>
      <p:sp>
        <p:nvSpPr>
          <p:cNvPr id="3" name="Text Placeholder 2">
            <a:extLst>
              <a:ext uri="{FF2B5EF4-FFF2-40B4-BE49-F238E27FC236}">
                <a16:creationId xmlns="" xmlns:a16="http://schemas.microsoft.com/office/drawing/2014/main" id="{75980307-9FB7-E6C4-F8E8-6CA534F993F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 xmlns:a16="http://schemas.microsoft.com/office/drawing/2014/main" id="{BCE40DCC-D91A-B5EF-6668-98E80E476D34}"/>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5" name="Text Placeholder 4">
            <a:extLst>
              <a:ext uri="{FF2B5EF4-FFF2-40B4-BE49-F238E27FC236}">
                <a16:creationId xmlns="" xmlns:a16="http://schemas.microsoft.com/office/drawing/2014/main" id="{558C8C2C-9576-6F71-D65F-5EA88596D9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 xmlns:a16="http://schemas.microsoft.com/office/drawing/2014/main" id="{0D450B7B-66F6-BB26-6C26-C6FB550129AA}"/>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7" name="Date Placeholder 6">
            <a:extLst>
              <a:ext uri="{FF2B5EF4-FFF2-40B4-BE49-F238E27FC236}">
                <a16:creationId xmlns="" xmlns:a16="http://schemas.microsoft.com/office/drawing/2014/main" id="{A4D3C2DE-242E-DB52-487B-B6F52D8956F2}"/>
              </a:ext>
            </a:extLst>
          </p:cNvPr>
          <p:cNvSpPr>
            <a:spLocks noGrp="1"/>
          </p:cNvSpPr>
          <p:nvPr>
            <p:ph type="dt" sz="half" idx="10"/>
          </p:nvPr>
        </p:nvSpPr>
        <p:spPr/>
        <p:txBody>
          <a:body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8" name="Footer Placeholder 7">
            <a:extLst>
              <a:ext uri="{FF2B5EF4-FFF2-40B4-BE49-F238E27FC236}">
                <a16:creationId xmlns="" xmlns:a16="http://schemas.microsoft.com/office/drawing/2014/main" id="{B54D8A50-EC4A-621F-65E6-F49CB1D6FC05}"/>
              </a:ext>
            </a:extLst>
          </p:cNvPr>
          <p:cNvSpPr>
            <a:spLocks noGrp="1"/>
          </p:cNvSpPr>
          <p:nvPr>
            <p:ph type="ftr" sz="quarter" idx="11"/>
          </p:nvPr>
        </p:nvSpPr>
        <p:spPr/>
        <p:txBody>
          <a:bodyPr/>
          <a:lstStyle/>
          <a:p>
            <a:endParaRPr lang="x-none">
              <a:solidFill>
                <a:prstClr val="black">
                  <a:tint val="75000"/>
                </a:prstClr>
              </a:solidFill>
            </a:endParaRPr>
          </a:p>
        </p:txBody>
      </p:sp>
      <p:sp>
        <p:nvSpPr>
          <p:cNvPr id="9" name="Slide Number Placeholder 8">
            <a:extLst>
              <a:ext uri="{FF2B5EF4-FFF2-40B4-BE49-F238E27FC236}">
                <a16:creationId xmlns="" xmlns:a16="http://schemas.microsoft.com/office/drawing/2014/main" id="{924C53B7-E910-5296-0ADC-72D71FD1E069}"/>
              </a:ext>
            </a:extLst>
          </p:cNvPr>
          <p:cNvSpPr>
            <a:spLocks noGrp="1"/>
          </p:cNvSpPr>
          <p:nvPr>
            <p:ph type="sldNum" sz="quarter" idx="12"/>
          </p:nvPr>
        </p:nvSpPr>
        <p:spPr/>
        <p:txBody>
          <a:body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309204677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72F2D43-65D3-5183-9886-0059988327FE}"/>
              </a:ext>
            </a:extLst>
          </p:cNvPr>
          <p:cNvSpPr>
            <a:spLocks noGrp="1"/>
          </p:cNvSpPr>
          <p:nvPr>
            <p:ph type="title"/>
          </p:nvPr>
        </p:nvSpPr>
        <p:spPr/>
        <p:txBody>
          <a:bodyPr/>
          <a:lstStyle/>
          <a:p>
            <a:r>
              <a:rPr lang="en-GB"/>
              <a:t>Click to edit Master title style</a:t>
            </a:r>
            <a:endParaRPr lang="x-none"/>
          </a:p>
        </p:txBody>
      </p:sp>
      <p:sp>
        <p:nvSpPr>
          <p:cNvPr id="3" name="Date Placeholder 2">
            <a:extLst>
              <a:ext uri="{FF2B5EF4-FFF2-40B4-BE49-F238E27FC236}">
                <a16:creationId xmlns="" xmlns:a16="http://schemas.microsoft.com/office/drawing/2014/main" id="{3CFF4AD9-E881-6AE4-66CE-B89743B04419}"/>
              </a:ext>
            </a:extLst>
          </p:cNvPr>
          <p:cNvSpPr>
            <a:spLocks noGrp="1"/>
          </p:cNvSpPr>
          <p:nvPr>
            <p:ph type="dt" sz="half" idx="10"/>
          </p:nvPr>
        </p:nvSpPr>
        <p:spPr/>
        <p:txBody>
          <a:body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4" name="Footer Placeholder 3">
            <a:extLst>
              <a:ext uri="{FF2B5EF4-FFF2-40B4-BE49-F238E27FC236}">
                <a16:creationId xmlns="" xmlns:a16="http://schemas.microsoft.com/office/drawing/2014/main" id="{5850E1DB-AFE7-DDB3-388D-A185250907EE}"/>
              </a:ext>
            </a:extLst>
          </p:cNvPr>
          <p:cNvSpPr>
            <a:spLocks noGrp="1"/>
          </p:cNvSpPr>
          <p:nvPr>
            <p:ph type="ftr" sz="quarter" idx="11"/>
          </p:nvPr>
        </p:nvSpPr>
        <p:spPr/>
        <p:txBody>
          <a:bodyPr/>
          <a:lstStyle/>
          <a:p>
            <a:endParaRPr lang="x-none">
              <a:solidFill>
                <a:prstClr val="black">
                  <a:tint val="75000"/>
                </a:prstClr>
              </a:solidFill>
            </a:endParaRPr>
          </a:p>
        </p:txBody>
      </p:sp>
      <p:sp>
        <p:nvSpPr>
          <p:cNvPr id="5" name="Slide Number Placeholder 4">
            <a:extLst>
              <a:ext uri="{FF2B5EF4-FFF2-40B4-BE49-F238E27FC236}">
                <a16:creationId xmlns="" xmlns:a16="http://schemas.microsoft.com/office/drawing/2014/main" id="{DA66DDF6-8127-1A2E-61C6-A38EDD4E1661}"/>
              </a:ext>
            </a:extLst>
          </p:cNvPr>
          <p:cNvSpPr>
            <a:spLocks noGrp="1"/>
          </p:cNvSpPr>
          <p:nvPr>
            <p:ph type="sldNum" sz="quarter" idx="12"/>
          </p:nvPr>
        </p:nvSpPr>
        <p:spPr/>
        <p:txBody>
          <a:body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7024259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620CC44E-9887-F52D-9E0A-408DAF975DBB}"/>
              </a:ext>
            </a:extLst>
          </p:cNvPr>
          <p:cNvSpPr>
            <a:spLocks noGrp="1"/>
          </p:cNvSpPr>
          <p:nvPr>
            <p:ph type="dt" sz="half" idx="10"/>
          </p:nvPr>
        </p:nvSpPr>
        <p:spPr/>
        <p:txBody>
          <a:body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3" name="Footer Placeholder 2">
            <a:extLst>
              <a:ext uri="{FF2B5EF4-FFF2-40B4-BE49-F238E27FC236}">
                <a16:creationId xmlns="" xmlns:a16="http://schemas.microsoft.com/office/drawing/2014/main" id="{FD610F29-CD99-2613-9442-227708F66250}"/>
              </a:ext>
            </a:extLst>
          </p:cNvPr>
          <p:cNvSpPr>
            <a:spLocks noGrp="1"/>
          </p:cNvSpPr>
          <p:nvPr>
            <p:ph type="ftr" sz="quarter" idx="11"/>
          </p:nvPr>
        </p:nvSpPr>
        <p:spPr/>
        <p:txBody>
          <a:bodyPr/>
          <a:lstStyle/>
          <a:p>
            <a:endParaRPr lang="x-none">
              <a:solidFill>
                <a:prstClr val="black">
                  <a:tint val="75000"/>
                </a:prstClr>
              </a:solidFill>
            </a:endParaRPr>
          </a:p>
        </p:txBody>
      </p:sp>
      <p:sp>
        <p:nvSpPr>
          <p:cNvPr id="4" name="Slide Number Placeholder 3">
            <a:extLst>
              <a:ext uri="{FF2B5EF4-FFF2-40B4-BE49-F238E27FC236}">
                <a16:creationId xmlns="" xmlns:a16="http://schemas.microsoft.com/office/drawing/2014/main" id="{11C4E378-0835-68BA-6FDF-7CBEAE9A8EBC}"/>
              </a:ext>
            </a:extLst>
          </p:cNvPr>
          <p:cNvSpPr>
            <a:spLocks noGrp="1"/>
          </p:cNvSpPr>
          <p:nvPr>
            <p:ph type="sldNum" sz="quarter" idx="12"/>
          </p:nvPr>
        </p:nvSpPr>
        <p:spPr/>
        <p:txBody>
          <a:body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8797175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5C307AF-FDBA-08C8-6B7B-01F8EB07202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x-none"/>
          </a:p>
        </p:txBody>
      </p:sp>
      <p:sp>
        <p:nvSpPr>
          <p:cNvPr id="3" name="Text Placeholder 2">
            <a:extLst>
              <a:ext uri="{FF2B5EF4-FFF2-40B4-BE49-F238E27FC236}">
                <a16:creationId xmlns="" xmlns:a16="http://schemas.microsoft.com/office/drawing/2014/main" id="{FC48C0B5-A67E-8807-39D3-7B1056B01EC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 xmlns:a16="http://schemas.microsoft.com/office/drawing/2014/main" id="{E08D3B12-68A9-7120-7EAB-E281F12901E9}"/>
              </a:ext>
            </a:extLst>
          </p:cNvPr>
          <p:cNvSpPr>
            <a:spLocks noGrp="1"/>
          </p:cNvSpPr>
          <p:nvPr>
            <p:ph type="dt" sz="half" idx="10"/>
          </p:nvPr>
        </p:nvSpPr>
        <p:spPr/>
        <p:txBody>
          <a:bodyPr/>
          <a:lstStyle/>
          <a:p>
            <a:fld id="{250912D0-611B-8445-B95A-11534323E7D5}" type="datetimeFigureOut">
              <a:t>1/3/24</a:t>
            </a:fld>
            <a:endParaRPr lang="x-none"/>
          </a:p>
        </p:txBody>
      </p:sp>
      <p:sp>
        <p:nvSpPr>
          <p:cNvPr id="5" name="Footer Placeholder 4">
            <a:extLst>
              <a:ext uri="{FF2B5EF4-FFF2-40B4-BE49-F238E27FC236}">
                <a16:creationId xmlns="" xmlns:a16="http://schemas.microsoft.com/office/drawing/2014/main" id="{98CC6893-77D2-3E3E-E07E-B1C284091BF5}"/>
              </a:ext>
            </a:extLst>
          </p:cNvPr>
          <p:cNvSpPr>
            <a:spLocks noGrp="1"/>
          </p:cNvSpPr>
          <p:nvPr>
            <p:ph type="ftr" sz="quarter" idx="11"/>
          </p:nvPr>
        </p:nvSpPr>
        <p:spPr/>
        <p:txBody>
          <a:bodyPr/>
          <a:lstStyle/>
          <a:p>
            <a:endParaRPr lang="x-none"/>
          </a:p>
        </p:txBody>
      </p:sp>
      <p:sp>
        <p:nvSpPr>
          <p:cNvPr id="6" name="Slide Number Placeholder 5">
            <a:extLst>
              <a:ext uri="{FF2B5EF4-FFF2-40B4-BE49-F238E27FC236}">
                <a16:creationId xmlns="" xmlns:a16="http://schemas.microsoft.com/office/drawing/2014/main" id="{30B28C4D-BF2B-999C-C388-202606EC8097}"/>
              </a:ext>
            </a:extLst>
          </p:cNvPr>
          <p:cNvSpPr>
            <a:spLocks noGrp="1"/>
          </p:cNvSpPr>
          <p:nvPr>
            <p:ph type="sldNum" sz="quarter" idx="12"/>
          </p:nvPr>
        </p:nvSpPr>
        <p:spPr/>
        <p:txBody>
          <a:bodyPr/>
          <a:lstStyle/>
          <a:p>
            <a:fld id="{78D4A464-09F2-EB4F-835E-BC2EE3A46781}" type="slidenum">
              <a:t>‹#›</a:t>
            </a:fld>
            <a:endParaRPr lang="x-none"/>
          </a:p>
        </p:txBody>
      </p:sp>
    </p:spTree>
    <p:extLst>
      <p:ext uri="{BB962C8B-B14F-4D97-AF65-F5344CB8AC3E}">
        <p14:creationId xmlns:p14="http://schemas.microsoft.com/office/powerpoint/2010/main" val="112411770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5D0A6B1-867B-B080-0CA9-5E0A7048B55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x-none"/>
          </a:p>
        </p:txBody>
      </p:sp>
      <p:sp>
        <p:nvSpPr>
          <p:cNvPr id="3" name="Content Placeholder 2">
            <a:extLst>
              <a:ext uri="{FF2B5EF4-FFF2-40B4-BE49-F238E27FC236}">
                <a16:creationId xmlns="" xmlns:a16="http://schemas.microsoft.com/office/drawing/2014/main" id="{D7C72B59-892A-2732-B937-A58E7F2EBD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Text Placeholder 3">
            <a:extLst>
              <a:ext uri="{FF2B5EF4-FFF2-40B4-BE49-F238E27FC236}">
                <a16:creationId xmlns="" xmlns:a16="http://schemas.microsoft.com/office/drawing/2014/main" id="{84EEFFAC-6138-B342-9FD2-09E11A99DD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 xmlns:a16="http://schemas.microsoft.com/office/drawing/2014/main" id="{D378B56A-C8EC-9D1A-1C3E-B682DA33629B}"/>
              </a:ext>
            </a:extLst>
          </p:cNvPr>
          <p:cNvSpPr>
            <a:spLocks noGrp="1"/>
          </p:cNvSpPr>
          <p:nvPr>
            <p:ph type="dt" sz="half" idx="10"/>
          </p:nvPr>
        </p:nvSpPr>
        <p:spPr/>
        <p:txBody>
          <a:body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6" name="Footer Placeholder 5">
            <a:extLst>
              <a:ext uri="{FF2B5EF4-FFF2-40B4-BE49-F238E27FC236}">
                <a16:creationId xmlns="" xmlns:a16="http://schemas.microsoft.com/office/drawing/2014/main" id="{78A3E364-1ABB-C35D-A12E-39137691130E}"/>
              </a:ext>
            </a:extLst>
          </p:cNvPr>
          <p:cNvSpPr>
            <a:spLocks noGrp="1"/>
          </p:cNvSpPr>
          <p:nvPr>
            <p:ph type="ftr" sz="quarter" idx="11"/>
          </p:nvPr>
        </p:nvSpPr>
        <p:spPr/>
        <p:txBody>
          <a:bodyPr/>
          <a:lstStyle/>
          <a:p>
            <a:endParaRPr lang="x-none">
              <a:solidFill>
                <a:prstClr val="black">
                  <a:tint val="75000"/>
                </a:prstClr>
              </a:solidFill>
            </a:endParaRPr>
          </a:p>
        </p:txBody>
      </p:sp>
      <p:sp>
        <p:nvSpPr>
          <p:cNvPr id="7" name="Slide Number Placeholder 6">
            <a:extLst>
              <a:ext uri="{FF2B5EF4-FFF2-40B4-BE49-F238E27FC236}">
                <a16:creationId xmlns="" xmlns:a16="http://schemas.microsoft.com/office/drawing/2014/main" id="{CA652EBF-F4FB-342C-8DE0-BA9919792493}"/>
              </a:ext>
            </a:extLst>
          </p:cNvPr>
          <p:cNvSpPr>
            <a:spLocks noGrp="1"/>
          </p:cNvSpPr>
          <p:nvPr>
            <p:ph type="sldNum" sz="quarter" idx="12"/>
          </p:nvPr>
        </p:nvSpPr>
        <p:spPr/>
        <p:txBody>
          <a:body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107291729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0E3AE69-DC00-0A53-83EF-0D752570397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x-none"/>
          </a:p>
        </p:txBody>
      </p:sp>
      <p:sp>
        <p:nvSpPr>
          <p:cNvPr id="3" name="Picture Placeholder 2">
            <a:extLst>
              <a:ext uri="{FF2B5EF4-FFF2-40B4-BE49-F238E27FC236}">
                <a16:creationId xmlns="" xmlns:a16="http://schemas.microsoft.com/office/drawing/2014/main" id="{21C16E84-0392-EAD5-0AF3-4184782BA5F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x-none"/>
          </a:p>
        </p:txBody>
      </p:sp>
      <p:sp>
        <p:nvSpPr>
          <p:cNvPr id="4" name="Text Placeholder 3">
            <a:extLst>
              <a:ext uri="{FF2B5EF4-FFF2-40B4-BE49-F238E27FC236}">
                <a16:creationId xmlns="" xmlns:a16="http://schemas.microsoft.com/office/drawing/2014/main" id="{922B3445-9BA5-5A76-60F3-6E42C72431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 xmlns:a16="http://schemas.microsoft.com/office/drawing/2014/main" id="{EF39EF5E-98BD-935E-5A16-0C033083C26D}"/>
              </a:ext>
            </a:extLst>
          </p:cNvPr>
          <p:cNvSpPr>
            <a:spLocks noGrp="1"/>
          </p:cNvSpPr>
          <p:nvPr>
            <p:ph type="dt" sz="half" idx="10"/>
          </p:nvPr>
        </p:nvSpPr>
        <p:spPr/>
        <p:txBody>
          <a:body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6" name="Footer Placeholder 5">
            <a:extLst>
              <a:ext uri="{FF2B5EF4-FFF2-40B4-BE49-F238E27FC236}">
                <a16:creationId xmlns="" xmlns:a16="http://schemas.microsoft.com/office/drawing/2014/main" id="{40BD59B2-C1B9-8EA0-F1F9-B0A5115F97C5}"/>
              </a:ext>
            </a:extLst>
          </p:cNvPr>
          <p:cNvSpPr>
            <a:spLocks noGrp="1"/>
          </p:cNvSpPr>
          <p:nvPr>
            <p:ph type="ftr" sz="quarter" idx="11"/>
          </p:nvPr>
        </p:nvSpPr>
        <p:spPr/>
        <p:txBody>
          <a:bodyPr/>
          <a:lstStyle/>
          <a:p>
            <a:endParaRPr lang="x-none">
              <a:solidFill>
                <a:prstClr val="black">
                  <a:tint val="75000"/>
                </a:prstClr>
              </a:solidFill>
            </a:endParaRPr>
          </a:p>
        </p:txBody>
      </p:sp>
      <p:sp>
        <p:nvSpPr>
          <p:cNvPr id="7" name="Slide Number Placeholder 6">
            <a:extLst>
              <a:ext uri="{FF2B5EF4-FFF2-40B4-BE49-F238E27FC236}">
                <a16:creationId xmlns="" xmlns:a16="http://schemas.microsoft.com/office/drawing/2014/main" id="{2EB1C23B-EB77-11D7-B476-0DBF6B395CB1}"/>
              </a:ext>
            </a:extLst>
          </p:cNvPr>
          <p:cNvSpPr>
            <a:spLocks noGrp="1"/>
          </p:cNvSpPr>
          <p:nvPr>
            <p:ph type="sldNum" sz="quarter" idx="12"/>
          </p:nvPr>
        </p:nvSpPr>
        <p:spPr/>
        <p:txBody>
          <a:body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402483844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E8A2095-4C0A-BF31-3060-0B69CA9E920F}"/>
              </a:ext>
            </a:extLst>
          </p:cNvPr>
          <p:cNvSpPr>
            <a:spLocks noGrp="1"/>
          </p:cNvSpPr>
          <p:nvPr>
            <p:ph type="title"/>
          </p:nvPr>
        </p:nvSpPr>
        <p:spPr/>
        <p:txBody>
          <a:bodyPr/>
          <a:lstStyle/>
          <a:p>
            <a:r>
              <a:rPr lang="en-GB"/>
              <a:t>Click to edit Master title style</a:t>
            </a:r>
            <a:endParaRPr lang="x-none"/>
          </a:p>
        </p:txBody>
      </p:sp>
      <p:sp>
        <p:nvSpPr>
          <p:cNvPr id="3" name="Vertical Text Placeholder 2">
            <a:extLst>
              <a:ext uri="{FF2B5EF4-FFF2-40B4-BE49-F238E27FC236}">
                <a16:creationId xmlns="" xmlns:a16="http://schemas.microsoft.com/office/drawing/2014/main" id="{DE585034-71FB-64F2-6896-D8F76D4D5A3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Date Placeholder 3">
            <a:extLst>
              <a:ext uri="{FF2B5EF4-FFF2-40B4-BE49-F238E27FC236}">
                <a16:creationId xmlns="" xmlns:a16="http://schemas.microsoft.com/office/drawing/2014/main" id="{8A0C88EF-87EA-029C-35A9-99ADC1986AC0}"/>
              </a:ext>
            </a:extLst>
          </p:cNvPr>
          <p:cNvSpPr>
            <a:spLocks noGrp="1"/>
          </p:cNvSpPr>
          <p:nvPr>
            <p:ph type="dt" sz="half" idx="10"/>
          </p:nvPr>
        </p:nvSpPr>
        <p:spPr/>
        <p:txBody>
          <a:body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5" name="Footer Placeholder 4">
            <a:extLst>
              <a:ext uri="{FF2B5EF4-FFF2-40B4-BE49-F238E27FC236}">
                <a16:creationId xmlns="" xmlns:a16="http://schemas.microsoft.com/office/drawing/2014/main" id="{5618B444-3A60-B917-319D-41980CA362EC}"/>
              </a:ext>
            </a:extLst>
          </p:cNvPr>
          <p:cNvSpPr>
            <a:spLocks noGrp="1"/>
          </p:cNvSpPr>
          <p:nvPr>
            <p:ph type="ftr" sz="quarter" idx="11"/>
          </p:nvPr>
        </p:nvSpPr>
        <p:spPr/>
        <p:txBody>
          <a:bodyPr/>
          <a:lstStyle/>
          <a:p>
            <a:endParaRPr lang="x-none">
              <a:solidFill>
                <a:prstClr val="black">
                  <a:tint val="75000"/>
                </a:prstClr>
              </a:solidFill>
            </a:endParaRPr>
          </a:p>
        </p:txBody>
      </p:sp>
      <p:sp>
        <p:nvSpPr>
          <p:cNvPr id="6" name="Slide Number Placeholder 5">
            <a:extLst>
              <a:ext uri="{FF2B5EF4-FFF2-40B4-BE49-F238E27FC236}">
                <a16:creationId xmlns="" xmlns:a16="http://schemas.microsoft.com/office/drawing/2014/main" id="{E0A5560C-655B-BAC3-07C4-C224010B7F56}"/>
              </a:ext>
            </a:extLst>
          </p:cNvPr>
          <p:cNvSpPr>
            <a:spLocks noGrp="1"/>
          </p:cNvSpPr>
          <p:nvPr>
            <p:ph type="sldNum" sz="quarter" idx="12"/>
          </p:nvPr>
        </p:nvSpPr>
        <p:spPr/>
        <p:txBody>
          <a:body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265610716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198BF8E9-2706-0A79-14EF-CC68A57A608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x-none"/>
          </a:p>
        </p:txBody>
      </p:sp>
      <p:sp>
        <p:nvSpPr>
          <p:cNvPr id="3" name="Vertical Text Placeholder 2">
            <a:extLst>
              <a:ext uri="{FF2B5EF4-FFF2-40B4-BE49-F238E27FC236}">
                <a16:creationId xmlns="" xmlns:a16="http://schemas.microsoft.com/office/drawing/2014/main" id="{6AAADD75-B4EF-4FF2-B245-E966F33E37A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Date Placeholder 3">
            <a:extLst>
              <a:ext uri="{FF2B5EF4-FFF2-40B4-BE49-F238E27FC236}">
                <a16:creationId xmlns="" xmlns:a16="http://schemas.microsoft.com/office/drawing/2014/main" id="{4F959CFC-951A-7FA4-A783-EB95F91F4387}"/>
              </a:ext>
            </a:extLst>
          </p:cNvPr>
          <p:cNvSpPr>
            <a:spLocks noGrp="1"/>
          </p:cNvSpPr>
          <p:nvPr>
            <p:ph type="dt" sz="half" idx="10"/>
          </p:nvPr>
        </p:nvSpPr>
        <p:spPr/>
        <p:txBody>
          <a:body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5" name="Footer Placeholder 4">
            <a:extLst>
              <a:ext uri="{FF2B5EF4-FFF2-40B4-BE49-F238E27FC236}">
                <a16:creationId xmlns="" xmlns:a16="http://schemas.microsoft.com/office/drawing/2014/main" id="{162F4D5F-5FBF-E605-125F-393C1E039D6E}"/>
              </a:ext>
            </a:extLst>
          </p:cNvPr>
          <p:cNvSpPr>
            <a:spLocks noGrp="1"/>
          </p:cNvSpPr>
          <p:nvPr>
            <p:ph type="ftr" sz="quarter" idx="11"/>
          </p:nvPr>
        </p:nvSpPr>
        <p:spPr/>
        <p:txBody>
          <a:bodyPr/>
          <a:lstStyle/>
          <a:p>
            <a:endParaRPr lang="x-none">
              <a:solidFill>
                <a:prstClr val="black">
                  <a:tint val="75000"/>
                </a:prstClr>
              </a:solidFill>
            </a:endParaRPr>
          </a:p>
        </p:txBody>
      </p:sp>
      <p:sp>
        <p:nvSpPr>
          <p:cNvPr id="6" name="Slide Number Placeholder 5">
            <a:extLst>
              <a:ext uri="{FF2B5EF4-FFF2-40B4-BE49-F238E27FC236}">
                <a16:creationId xmlns="" xmlns:a16="http://schemas.microsoft.com/office/drawing/2014/main" id="{2E4A3648-CDED-9EA7-EAE8-85E565003C3F}"/>
              </a:ext>
            </a:extLst>
          </p:cNvPr>
          <p:cNvSpPr>
            <a:spLocks noGrp="1"/>
          </p:cNvSpPr>
          <p:nvPr>
            <p:ph type="sldNum" sz="quarter" idx="12"/>
          </p:nvPr>
        </p:nvSpPr>
        <p:spPr/>
        <p:txBody>
          <a:body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11133051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421E55C-06F7-FB08-403F-BFC4A3E823C1}"/>
              </a:ext>
            </a:extLst>
          </p:cNvPr>
          <p:cNvSpPr>
            <a:spLocks noGrp="1"/>
          </p:cNvSpPr>
          <p:nvPr>
            <p:ph type="title"/>
          </p:nvPr>
        </p:nvSpPr>
        <p:spPr/>
        <p:txBody>
          <a:bodyPr/>
          <a:lstStyle/>
          <a:p>
            <a:r>
              <a:rPr lang="en-GB"/>
              <a:t>Click to edit Master title style</a:t>
            </a:r>
            <a:endParaRPr lang="x-none"/>
          </a:p>
        </p:txBody>
      </p:sp>
      <p:sp>
        <p:nvSpPr>
          <p:cNvPr id="3" name="Content Placeholder 2">
            <a:extLst>
              <a:ext uri="{FF2B5EF4-FFF2-40B4-BE49-F238E27FC236}">
                <a16:creationId xmlns="" xmlns:a16="http://schemas.microsoft.com/office/drawing/2014/main" id="{5EC5A437-24ED-5DC0-A6B4-24E69930984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Content Placeholder 3">
            <a:extLst>
              <a:ext uri="{FF2B5EF4-FFF2-40B4-BE49-F238E27FC236}">
                <a16:creationId xmlns="" xmlns:a16="http://schemas.microsoft.com/office/drawing/2014/main" id="{DCB4F68E-D5BE-18E3-D32F-1CC139B05F3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5" name="Date Placeholder 4">
            <a:extLst>
              <a:ext uri="{FF2B5EF4-FFF2-40B4-BE49-F238E27FC236}">
                <a16:creationId xmlns="" xmlns:a16="http://schemas.microsoft.com/office/drawing/2014/main" id="{E07CEDCE-5704-BCB4-0F67-DE3DF26BE31D}"/>
              </a:ext>
            </a:extLst>
          </p:cNvPr>
          <p:cNvSpPr>
            <a:spLocks noGrp="1"/>
          </p:cNvSpPr>
          <p:nvPr>
            <p:ph type="dt" sz="half" idx="10"/>
          </p:nvPr>
        </p:nvSpPr>
        <p:spPr/>
        <p:txBody>
          <a:bodyPr/>
          <a:lstStyle/>
          <a:p>
            <a:fld id="{250912D0-611B-8445-B95A-11534323E7D5}" type="datetimeFigureOut">
              <a:t>1/3/24</a:t>
            </a:fld>
            <a:endParaRPr lang="x-none"/>
          </a:p>
        </p:txBody>
      </p:sp>
      <p:sp>
        <p:nvSpPr>
          <p:cNvPr id="6" name="Footer Placeholder 5">
            <a:extLst>
              <a:ext uri="{FF2B5EF4-FFF2-40B4-BE49-F238E27FC236}">
                <a16:creationId xmlns="" xmlns:a16="http://schemas.microsoft.com/office/drawing/2014/main" id="{018B9718-B46D-1B83-21EB-85746D0D5CE1}"/>
              </a:ext>
            </a:extLst>
          </p:cNvPr>
          <p:cNvSpPr>
            <a:spLocks noGrp="1"/>
          </p:cNvSpPr>
          <p:nvPr>
            <p:ph type="ftr" sz="quarter" idx="11"/>
          </p:nvPr>
        </p:nvSpPr>
        <p:spPr/>
        <p:txBody>
          <a:bodyPr/>
          <a:lstStyle/>
          <a:p>
            <a:endParaRPr lang="x-none"/>
          </a:p>
        </p:txBody>
      </p:sp>
      <p:sp>
        <p:nvSpPr>
          <p:cNvPr id="7" name="Slide Number Placeholder 6">
            <a:extLst>
              <a:ext uri="{FF2B5EF4-FFF2-40B4-BE49-F238E27FC236}">
                <a16:creationId xmlns="" xmlns:a16="http://schemas.microsoft.com/office/drawing/2014/main" id="{B8F309CB-82D0-1F29-5A9C-47EF1FD2F695}"/>
              </a:ext>
            </a:extLst>
          </p:cNvPr>
          <p:cNvSpPr>
            <a:spLocks noGrp="1"/>
          </p:cNvSpPr>
          <p:nvPr>
            <p:ph type="sldNum" sz="quarter" idx="12"/>
          </p:nvPr>
        </p:nvSpPr>
        <p:spPr/>
        <p:txBody>
          <a:bodyPr/>
          <a:lstStyle/>
          <a:p>
            <a:fld id="{78D4A464-09F2-EB4F-835E-BC2EE3A46781}" type="slidenum">
              <a:t>‹#›</a:t>
            </a:fld>
            <a:endParaRPr lang="x-none"/>
          </a:p>
        </p:txBody>
      </p:sp>
    </p:spTree>
    <p:extLst>
      <p:ext uri="{BB962C8B-B14F-4D97-AF65-F5344CB8AC3E}">
        <p14:creationId xmlns:p14="http://schemas.microsoft.com/office/powerpoint/2010/main" val="22635518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DFAD702-7441-4B3B-ECD7-CE471A47D819}"/>
              </a:ext>
            </a:extLst>
          </p:cNvPr>
          <p:cNvSpPr>
            <a:spLocks noGrp="1"/>
          </p:cNvSpPr>
          <p:nvPr>
            <p:ph type="title"/>
          </p:nvPr>
        </p:nvSpPr>
        <p:spPr>
          <a:xfrm>
            <a:off x="839788" y="365125"/>
            <a:ext cx="10515600" cy="1325563"/>
          </a:xfrm>
        </p:spPr>
        <p:txBody>
          <a:bodyPr/>
          <a:lstStyle/>
          <a:p>
            <a:r>
              <a:rPr lang="en-GB"/>
              <a:t>Click to edit Master title style</a:t>
            </a:r>
            <a:endParaRPr lang="x-none"/>
          </a:p>
        </p:txBody>
      </p:sp>
      <p:sp>
        <p:nvSpPr>
          <p:cNvPr id="3" name="Text Placeholder 2">
            <a:extLst>
              <a:ext uri="{FF2B5EF4-FFF2-40B4-BE49-F238E27FC236}">
                <a16:creationId xmlns="" xmlns:a16="http://schemas.microsoft.com/office/drawing/2014/main" id="{75980307-9FB7-E6C4-F8E8-6CA534F993F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 xmlns:a16="http://schemas.microsoft.com/office/drawing/2014/main" id="{BCE40DCC-D91A-B5EF-6668-98E80E476D34}"/>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5" name="Text Placeholder 4">
            <a:extLst>
              <a:ext uri="{FF2B5EF4-FFF2-40B4-BE49-F238E27FC236}">
                <a16:creationId xmlns="" xmlns:a16="http://schemas.microsoft.com/office/drawing/2014/main" id="{558C8C2C-9576-6F71-D65F-5EA88596D9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 xmlns:a16="http://schemas.microsoft.com/office/drawing/2014/main" id="{0D450B7B-66F6-BB26-6C26-C6FB550129AA}"/>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7" name="Date Placeholder 6">
            <a:extLst>
              <a:ext uri="{FF2B5EF4-FFF2-40B4-BE49-F238E27FC236}">
                <a16:creationId xmlns="" xmlns:a16="http://schemas.microsoft.com/office/drawing/2014/main" id="{A4D3C2DE-242E-DB52-487B-B6F52D8956F2}"/>
              </a:ext>
            </a:extLst>
          </p:cNvPr>
          <p:cNvSpPr>
            <a:spLocks noGrp="1"/>
          </p:cNvSpPr>
          <p:nvPr>
            <p:ph type="dt" sz="half" idx="10"/>
          </p:nvPr>
        </p:nvSpPr>
        <p:spPr/>
        <p:txBody>
          <a:bodyPr/>
          <a:lstStyle/>
          <a:p>
            <a:fld id="{250912D0-611B-8445-B95A-11534323E7D5}" type="datetimeFigureOut">
              <a:t>1/3/24</a:t>
            </a:fld>
            <a:endParaRPr lang="x-none"/>
          </a:p>
        </p:txBody>
      </p:sp>
      <p:sp>
        <p:nvSpPr>
          <p:cNvPr id="8" name="Footer Placeholder 7">
            <a:extLst>
              <a:ext uri="{FF2B5EF4-FFF2-40B4-BE49-F238E27FC236}">
                <a16:creationId xmlns="" xmlns:a16="http://schemas.microsoft.com/office/drawing/2014/main" id="{B54D8A50-EC4A-621F-65E6-F49CB1D6FC05}"/>
              </a:ext>
            </a:extLst>
          </p:cNvPr>
          <p:cNvSpPr>
            <a:spLocks noGrp="1"/>
          </p:cNvSpPr>
          <p:nvPr>
            <p:ph type="ftr" sz="quarter" idx="11"/>
          </p:nvPr>
        </p:nvSpPr>
        <p:spPr/>
        <p:txBody>
          <a:bodyPr/>
          <a:lstStyle/>
          <a:p>
            <a:endParaRPr lang="x-none"/>
          </a:p>
        </p:txBody>
      </p:sp>
      <p:sp>
        <p:nvSpPr>
          <p:cNvPr id="9" name="Slide Number Placeholder 8">
            <a:extLst>
              <a:ext uri="{FF2B5EF4-FFF2-40B4-BE49-F238E27FC236}">
                <a16:creationId xmlns="" xmlns:a16="http://schemas.microsoft.com/office/drawing/2014/main" id="{924C53B7-E910-5296-0ADC-72D71FD1E069}"/>
              </a:ext>
            </a:extLst>
          </p:cNvPr>
          <p:cNvSpPr>
            <a:spLocks noGrp="1"/>
          </p:cNvSpPr>
          <p:nvPr>
            <p:ph type="sldNum" sz="quarter" idx="12"/>
          </p:nvPr>
        </p:nvSpPr>
        <p:spPr/>
        <p:txBody>
          <a:bodyPr/>
          <a:lstStyle/>
          <a:p>
            <a:fld id="{78D4A464-09F2-EB4F-835E-BC2EE3A46781}" type="slidenum">
              <a:t>‹#›</a:t>
            </a:fld>
            <a:endParaRPr lang="x-none"/>
          </a:p>
        </p:txBody>
      </p:sp>
    </p:spTree>
    <p:extLst>
      <p:ext uri="{BB962C8B-B14F-4D97-AF65-F5344CB8AC3E}">
        <p14:creationId xmlns:p14="http://schemas.microsoft.com/office/powerpoint/2010/main" val="20693796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72F2D43-65D3-5183-9886-0059988327FE}"/>
              </a:ext>
            </a:extLst>
          </p:cNvPr>
          <p:cNvSpPr>
            <a:spLocks noGrp="1"/>
          </p:cNvSpPr>
          <p:nvPr>
            <p:ph type="title"/>
          </p:nvPr>
        </p:nvSpPr>
        <p:spPr/>
        <p:txBody>
          <a:bodyPr/>
          <a:lstStyle/>
          <a:p>
            <a:r>
              <a:rPr lang="en-GB"/>
              <a:t>Click to edit Master title style</a:t>
            </a:r>
            <a:endParaRPr lang="x-none"/>
          </a:p>
        </p:txBody>
      </p:sp>
      <p:sp>
        <p:nvSpPr>
          <p:cNvPr id="3" name="Date Placeholder 2">
            <a:extLst>
              <a:ext uri="{FF2B5EF4-FFF2-40B4-BE49-F238E27FC236}">
                <a16:creationId xmlns="" xmlns:a16="http://schemas.microsoft.com/office/drawing/2014/main" id="{3CFF4AD9-E881-6AE4-66CE-B89743B04419}"/>
              </a:ext>
            </a:extLst>
          </p:cNvPr>
          <p:cNvSpPr>
            <a:spLocks noGrp="1"/>
          </p:cNvSpPr>
          <p:nvPr>
            <p:ph type="dt" sz="half" idx="10"/>
          </p:nvPr>
        </p:nvSpPr>
        <p:spPr/>
        <p:txBody>
          <a:bodyPr/>
          <a:lstStyle/>
          <a:p>
            <a:fld id="{250912D0-611B-8445-B95A-11534323E7D5}" type="datetimeFigureOut">
              <a:t>1/3/24</a:t>
            </a:fld>
            <a:endParaRPr lang="x-none"/>
          </a:p>
        </p:txBody>
      </p:sp>
      <p:sp>
        <p:nvSpPr>
          <p:cNvPr id="4" name="Footer Placeholder 3">
            <a:extLst>
              <a:ext uri="{FF2B5EF4-FFF2-40B4-BE49-F238E27FC236}">
                <a16:creationId xmlns="" xmlns:a16="http://schemas.microsoft.com/office/drawing/2014/main" id="{5850E1DB-AFE7-DDB3-388D-A185250907EE}"/>
              </a:ext>
            </a:extLst>
          </p:cNvPr>
          <p:cNvSpPr>
            <a:spLocks noGrp="1"/>
          </p:cNvSpPr>
          <p:nvPr>
            <p:ph type="ftr" sz="quarter" idx="11"/>
          </p:nvPr>
        </p:nvSpPr>
        <p:spPr/>
        <p:txBody>
          <a:bodyPr/>
          <a:lstStyle/>
          <a:p>
            <a:endParaRPr lang="x-none"/>
          </a:p>
        </p:txBody>
      </p:sp>
      <p:sp>
        <p:nvSpPr>
          <p:cNvPr id="5" name="Slide Number Placeholder 4">
            <a:extLst>
              <a:ext uri="{FF2B5EF4-FFF2-40B4-BE49-F238E27FC236}">
                <a16:creationId xmlns="" xmlns:a16="http://schemas.microsoft.com/office/drawing/2014/main" id="{DA66DDF6-8127-1A2E-61C6-A38EDD4E1661}"/>
              </a:ext>
            </a:extLst>
          </p:cNvPr>
          <p:cNvSpPr>
            <a:spLocks noGrp="1"/>
          </p:cNvSpPr>
          <p:nvPr>
            <p:ph type="sldNum" sz="quarter" idx="12"/>
          </p:nvPr>
        </p:nvSpPr>
        <p:spPr/>
        <p:txBody>
          <a:bodyPr/>
          <a:lstStyle/>
          <a:p>
            <a:fld id="{78D4A464-09F2-EB4F-835E-BC2EE3A46781}" type="slidenum">
              <a:t>‹#›</a:t>
            </a:fld>
            <a:endParaRPr lang="x-none"/>
          </a:p>
        </p:txBody>
      </p:sp>
    </p:spTree>
    <p:extLst>
      <p:ext uri="{BB962C8B-B14F-4D97-AF65-F5344CB8AC3E}">
        <p14:creationId xmlns:p14="http://schemas.microsoft.com/office/powerpoint/2010/main" val="4002756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620CC44E-9887-F52D-9E0A-408DAF975DBB}"/>
              </a:ext>
            </a:extLst>
          </p:cNvPr>
          <p:cNvSpPr>
            <a:spLocks noGrp="1"/>
          </p:cNvSpPr>
          <p:nvPr>
            <p:ph type="dt" sz="half" idx="10"/>
          </p:nvPr>
        </p:nvSpPr>
        <p:spPr/>
        <p:txBody>
          <a:bodyPr/>
          <a:lstStyle/>
          <a:p>
            <a:fld id="{250912D0-611B-8445-B95A-11534323E7D5}" type="datetimeFigureOut">
              <a:t>1/3/24</a:t>
            </a:fld>
            <a:endParaRPr lang="x-none"/>
          </a:p>
        </p:txBody>
      </p:sp>
      <p:sp>
        <p:nvSpPr>
          <p:cNvPr id="3" name="Footer Placeholder 2">
            <a:extLst>
              <a:ext uri="{FF2B5EF4-FFF2-40B4-BE49-F238E27FC236}">
                <a16:creationId xmlns="" xmlns:a16="http://schemas.microsoft.com/office/drawing/2014/main" id="{FD610F29-CD99-2613-9442-227708F66250}"/>
              </a:ext>
            </a:extLst>
          </p:cNvPr>
          <p:cNvSpPr>
            <a:spLocks noGrp="1"/>
          </p:cNvSpPr>
          <p:nvPr>
            <p:ph type="ftr" sz="quarter" idx="11"/>
          </p:nvPr>
        </p:nvSpPr>
        <p:spPr/>
        <p:txBody>
          <a:bodyPr/>
          <a:lstStyle/>
          <a:p>
            <a:endParaRPr lang="x-none"/>
          </a:p>
        </p:txBody>
      </p:sp>
      <p:sp>
        <p:nvSpPr>
          <p:cNvPr id="4" name="Slide Number Placeholder 3">
            <a:extLst>
              <a:ext uri="{FF2B5EF4-FFF2-40B4-BE49-F238E27FC236}">
                <a16:creationId xmlns="" xmlns:a16="http://schemas.microsoft.com/office/drawing/2014/main" id="{11C4E378-0835-68BA-6FDF-7CBEAE9A8EBC}"/>
              </a:ext>
            </a:extLst>
          </p:cNvPr>
          <p:cNvSpPr>
            <a:spLocks noGrp="1"/>
          </p:cNvSpPr>
          <p:nvPr>
            <p:ph type="sldNum" sz="quarter" idx="12"/>
          </p:nvPr>
        </p:nvSpPr>
        <p:spPr/>
        <p:txBody>
          <a:bodyPr/>
          <a:lstStyle/>
          <a:p>
            <a:fld id="{78D4A464-09F2-EB4F-835E-BC2EE3A46781}" type="slidenum">
              <a:t>‹#›</a:t>
            </a:fld>
            <a:endParaRPr lang="x-none"/>
          </a:p>
        </p:txBody>
      </p:sp>
    </p:spTree>
    <p:extLst>
      <p:ext uri="{BB962C8B-B14F-4D97-AF65-F5344CB8AC3E}">
        <p14:creationId xmlns:p14="http://schemas.microsoft.com/office/powerpoint/2010/main" val="18504863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5D0A6B1-867B-B080-0CA9-5E0A7048B55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x-none"/>
          </a:p>
        </p:txBody>
      </p:sp>
      <p:sp>
        <p:nvSpPr>
          <p:cNvPr id="3" name="Content Placeholder 2">
            <a:extLst>
              <a:ext uri="{FF2B5EF4-FFF2-40B4-BE49-F238E27FC236}">
                <a16:creationId xmlns="" xmlns:a16="http://schemas.microsoft.com/office/drawing/2014/main" id="{D7C72B59-892A-2732-B937-A58E7F2EBD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Text Placeholder 3">
            <a:extLst>
              <a:ext uri="{FF2B5EF4-FFF2-40B4-BE49-F238E27FC236}">
                <a16:creationId xmlns="" xmlns:a16="http://schemas.microsoft.com/office/drawing/2014/main" id="{84EEFFAC-6138-B342-9FD2-09E11A99DD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 xmlns:a16="http://schemas.microsoft.com/office/drawing/2014/main" id="{D378B56A-C8EC-9D1A-1C3E-B682DA33629B}"/>
              </a:ext>
            </a:extLst>
          </p:cNvPr>
          <p:cNvSpPr>
            <a:spLocks noGrp="1"/>
          </p:cNvSpPr>
          <p:nvPr>
            <p:ph type="dt" sz="half" idx="10"/>
          </p:nvPr>
        </p:nvSpPr>
        <p:spPr/>
        <p:txBody>
          <a:bodyPr/>
          <a:lstStyle/>
          <a:p>
            <a:fld id="{250912D0-611B-8445-B95A-11534323E7D5}" type="datetimeFigureOut">
              <a:t>1/3/24</a:t>
            </a:fld>
            <a:endParaRPr lang="x-none"/>
          </a:p>
        </p:txBody>
      </p:sp>
      <p:sp>
        <p:nvSpPr>
          <p:cNvPr id="6" name="Footer Placeholder 5">
            <a:extLst>
              <a:ext uri="{FF2B5EF4-FFF2-40B4-BE49-F238E27FC236}">
                <a16:creationId xmlns="" xmlns:a16="http://schemas.microsoft.com/office/drawing/2014/main" id="{78A3E364-1ABB-C35D-A12E-39137691130E}"/>
              </a:ext>
            </a:extLst>
          </p:cNvPr>
          <p:cNvSpPr>
            <a:spLocks noGrp="1"/>
          </p:cNvSpPr>
          <p:nvPr>
            <p:ph type="ftr" sz="quarter" idx="11"/>
          </p:nvPr>
        </p:nvSpPr>
        <p:spPr/>
        <p:txBody>
          <a:bodyPr/>
          <a:lstStyle/>
          <a:p>
            <a:endParaRPr lang="x-none"/>
          </a:p>
        </p:txBody>
      </p:sp>
      <p:sp>
        <p:nvSpPr>
          <p:cNvPr id="7" name="Slide Number Placeholder 6">
            <a:extLst>
              <a:ext uri="{FF2B5EF4-FFF2-40B4-BE49-F238E27FC236}">
                <a16:creationId xmlns="" xmlns:a16="http://schemas.microsoft.com/office/drawing/2014/main" id="{CA652EBF-F4FB-342C-8DE0-BA9919792493}"/>
              </a:ext>
            </a:extLst>
          </p:cNvPr>
          <p:cNvSpPr>
            <a:spLocks noGrp="1"/>
          </p:cNvSpPr>
          <p:nvPr>
            <p:ph type="sldNum" sz="quarter" idx="12"/>
          </p:nvPr>
        </p:nvSpPr>
        <p:spPr/>
        <p:txBody>
          <a:bodyPr/>
          <a:lstStyle/>
          <a:p>
            <a:fld id="{78D4A464-09F2-EB4F-835E-BC2EE3A46781}" type="slidenum">
              <a:t>‹#›</a:t>
            </a:fld>
            <a:endParaRPr lang="x-none"/>
          </a:p>
        </p:txBody>
      </p:sp>
    </p:spTree>
    <p:extLst>
      <p:ext uri="{BB962C8B-B14F-4D97-AF65-F5344CB8AC3E}">
        <p14:creationId xmlns:p14="http://schemas.microsoft.com/office/powerpoint/2010/main" val="12992795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0E3AE69-DC00-0A53-83EF-0D752570397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x-none"/>
          </a:p>
        </p:txBody>
      </p:sp>
      <p:sp>
        <p:nvSpPr>
          <p:cNvPr id="3" name="Picture Placeholder 2">
            <a:extLst>
              <a:ext uri="{FF2B5EF4-FFF2-40B4-BE49-F238E27FC236}">
                <a16:creationId xmlns="" xmlns:a16="http://schemas.microsoft.com/office/drawing/2014/main" id="{21C16E84-0392-EAD5-0AF3-4184782BA5F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x-none"/>
          </a:p>
        </p:txBody>
      </p:sp>
      <p:sp>
        <p:nvSpPr>
          <p:cNvPr id="4" name="Text Placeholder 3">
            <a:extLst>
              <a:ext uri="{FF2B5EF4-FFF2-40B4-BE49-F238E27FC236}">
                <a16:creationId xmlns="" xmlns:a16="http://schemas.microsoft.com/office/drawing/2014/main" id="{922B3445-9BA5-5A76-60F3-6E42C72431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 xmlns:a16="http://schemas.microsoft.com/office/drawing/2014/main" id="{EF39EF5E-98BD-935E-5A16-0C033083C26D}"/>
              </a:ext>
            </a:extLst>
          </p:cNvPr>
          <p:cNvSpPr>
            <a:spLocks noGrp="1"/>
          </p:cNvSpPr>
          <p:nvPr>
            <p:ph type="dt" sz="half" idx="10"/>
          </p:nvPr>
        </p:nvSpPr>
        <p:spPr/>
        <p:txBody>
          <a:bodyPr/>
          <a:lstStyle/>
          <a:p>
            <a:fld id="{250912D0-611B-8445-B95A-11534323E7D5}" type="datetimeFigureOut">
              <a:t>1/3/24</a:t>
            </a:fld>
            <a:endParaRPr lang="x-none"/>
          </a:p>
        </p:txBody>
      </p:sp>
      <p:sp>
        <p:nvSpPr>
          <p:cNvPr id="6" name="Footer Placeholder 5">
            <a:extLst>
              <a:ext uri="{FF2B5EF4-FFF2-40B4-BE49-F238E27FC236}">
                <a16:creationId xmlns="" xmlns:a16="http://schemas.microsoft.com/office/drawing/2014/main" id="{40BD59B2-C1B9-8EA0-F1F9-B0A5115F97C5}"/>
              </a:ext>
            </a:extLst>
          </p:cNvPr>
          <p:cNvSpPr>
            <a:spLocks noGrp="1"/>
          </p:cNvSpPr>
          <p:nvPr>
            <p:ph type="ftr" sz="quarter" idx="11"/>
          </p:nvPr>
        </p:nvSpPr>
        <p:spPr/>
        <p:txBody>
          <a:bodyPr/>
          <a:lstStyle/>
          <a:p>
            <a:endParaRPr lang="x-none"/>
          </a:p>
        </p:txBody>
      </p:sp>
      <p:sp>
        <p:nvSpPr>
          <p:cNvPr id="7" name="Slide Number Placeholder 6">
            <a:extLst>
              <a:ext uri="{FF2B5EF4-FFF2-40B4-BE49-F238E27FC236}">
                <a16:creationId xmlns="" xmlns:a16="http://schemas.microsoft.com/office/drawing/2014/main" id="{2EB1C23B-EB77-11D7-B476-0DBF6B395CB1}"/>
              </a:ext>
            </a:extLst>
          </p:cNvPr>
          <p:cNvSpPr>
            <a:spLocks noGrp="1"/>
          </p:cNvSpPr>
          <p:nvPr>
            <p:ph type="sldNum" sz="quarter" idx="12"/>
          </p:nvPr>
        </p:nvSpPr>
        <p:spPr/>
        <p:txBody>
          <a:bodyPr/>
          <a:lstStyle/>
          <a:p>
            <a:fld id="{78D4A464-09F2-EB4F-835E-BC2EE3A46781}" type="slidenum">
              <a:t>‹#›</a:t>
            </a:fld>
            <a:endParaRPr lang="x-none"/>
          </a:p>
        </p:txBody>
      </p:sp>
    </p:spTree>
    <p:extLst>
      <p:ext uri="{BB962C8B-B14F-4D97-AF65-F5344CB8AC3E}">
        <p14:creationId xmlns:p14="http://schemas.microsoft.com/office/powerpoint/2010/main" val="26993449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25A1EF0E-58E6-CC75-F166-1E6C8F55CFE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x-none"/>
          </a:p>
        </p:txBody>
      </p:sp>
      <p:sp>
        <p:nvSpPr>
          <p:cNvPr id="3" name="Text Placeholder 2">
            <a:extLst>
              <a:ext uri="{FF2B5EF4-FFF2-40B4-BE49-F238E27FC236}">
                <a16:creationId xmlns="" xmlns:a16="http://schemas.microsoft.com/office/drawing/2014/main" id="{C257F154-F661-0460-1153-98E9CCE09ED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Date Placeholder 3">
            <a:extLst>
              <a:ext uri="{FF2B5EF4-FFF2-40B4-BE49-F238E27FC236}">
                <a16:creationId xmlns="" xmlns:a16="http://schemas.microsoft.com/office/drawing/2014/main" id="{85413681-B568-7EE0-83C4-CCFCAD5C7B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0912D0-611B-8445-B95A-11534323E7D5}" type="datetimeFigureOut">
              <a:t>1/3/24</a:t>
            </a:fld>
            <a:endParaRPr lang="x-none"/>
          </a:p>
        </p:txBody>
      </p:sp>
      <p:sp>
        <p:nvSpPr>
          <p:cNvPr id="5" name="Footer Placeholder 4">
            <a:extLst>
              <a:ext uri="{FF2B5EF4-FFF2-40B4-BE49-F238E27FC236}">
                <a16:creationId xmlns="" xmlns:a16="http://schemas.microsoft.com/office/drawing/2014/main" id="{7008913C-DDE0-216E-B257-6ADCA40DAF3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x-none"/>
          </a:p>
        </p:txBody>
      </p:sp>
      <p:sp>
        <p:nvSpPr>
          <p:cNvPr id="6" name="Slide Number Placeholder 5">
            <a:extLst>
              <a:ext uri="{FF2B5EF4-FFF2-40B4-BE49-F238E27FC236}">
                <a16:creationId xmlns="" xmlns:a16="http://schemas.microsoft.com/office/drawing/2014/main" id="{FDDF16DB-4DCA-466B-EE05-B8DC7EF9E7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D4A464-09F2-EB4F-835E-BC2EE3A46781}" type="slidenum">
              <a:t>‹#›</a:t>
            </a:fld>
            <a:endParaRPr lang="x-none"/>
          </a:p>
        </p:txBody>
      </p:sp>
    </p:spTree>
    <p:extLst>
      <p:ext uri="{BB962C8B-B14F-4D97-AF65-F5344CB8AC3E}">
        <p14:creationId xmlns:p14="http://schemas.microsoft.com/office/powerpoint/2010/main" val="31100851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x-non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25A1EF0E-58E6-CC75-F166-1E6C8F55CFE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x-none"/>
          </a:p>
        </p:txBody>
      </p:sp>
      <p:sp>
        <p:nvSpPr>
          <p:cNvPr id="3" name="Text Placeholder 2">
            <a:extLst>
              <a:ext uri="{FF2B5EF4-FFF2-40B4-BE49-F238E27FC236}">
                <a16:creationId xmlns="" xmlns:a16="http://schemas.microsoft.com/office/drawing/2014/main" id="{C257F154-F661-0460-1153-98E9CCE09ED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Date Placeholder 3">
            <a:extLst>
              <a:ext uri="{FF2B5EF4-FFF2-40B4-BE49-F238E27FC236}">
                <a16:creationId xmlns="" xmlns:a16="http://schemas.microsoft.com/office/drawing/2014/main" id="{85413681-B568-7EE0-83C4-CCFCAD5C7B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5" name="Footer Placeholder 4">
            <a:extLst>
              <a:ext uri="{FF2B5EF4-FFF2-40B4-BE49-F238E27FC236}">
                <a16:creationId xmlns="" xmlns:a16="http://schemas.microsoft.com/office/drawing/2014/main" id="{7008913C-DDE0-216E-B257-6ADCA40DAF3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x-none">
              <a:solidFill>
                <a:prstClr val="black">
                  <a:tint val="75000"/>
                </a:prstClr>
              </a:solidFill>
            </a:endParaRPr>
          </a:p>
        </p:txBody>
      </p:sp>
      <p:sp>
        <p:nvSpPr>
          <p:cNvPr id="6" name="Slide Number Placeholder 5">
            <a:extLst>
              <a:ext uri="{FF2B5EF4-FFF2-40B4-BE49-F238E27FC236}">
                <a16:creationId xmlns="" xmlns:a16="http://schemas.microsoft.com/office/drawing/2014/main" id="{FDDF16DB-4DCA-466B-EE05-B8DC7EF9E7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38881517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x-non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25A1EF0E-58E6-CC75-F166-1E6C8F55CFE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x-none"/>
          </a:p>
        </p:txBody>
      </p:sp>
      <p:sp>
        <p:nvSpPr>
          <p:cNvPr id="3" name="Text Placeholder 2">
            <a:extLst>
              <a:ext uri="{FF2B5EF4-FFF2-40B4-BE49-F238E27FC236}">
                <a16:creationId xmlns="" xmlns:a16="http://schemas.microsoft.com/office/drawing/2014/main" id="{C257F154-F661-0460-1153-98E9CCE09ED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x-none"/>
          </a:p>
        </p:txBody>
      </p:sp>
      <p:sp>
        <p:nvSpPr>
          <p:cNvPr id="4" name="Date Placeholder 3">
            <a:extLst>
              <a:ext uri="{FF2B5EF4-FFF2-40B4-BE49-F238E27FC236}">
                <a16:creationId xmlns="" xmlns:a16="http://schemas.microsoft.com/office/drawing/2014/main" id="{85413681-B568-7EE0-83C4-CCFCAD5C7B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0912D0-611B-8445-B95A-11534323E7D5}" type="datetimeFigureOut">
              <a:rPr>
                <a:solidFill>
                  <a:prstClr val="black">
                    <a:tint val="75000"/>
                  </a:prstClr>
                </a:solidFill>
              </a:rPr>
              <a:pPr/>
              <a:t>1/3/24</a:t>
            </a:fld>
            <a:endParaRPr lang="x-none">
              <a:solidFill>
                <a:prstClr val="black">
                  <a:tint val="75000"/>
                </a:prstClr>
              </a:solidFill>
            </a:endParaRPr>
          </a:p>
        </p:txBody>
      </p:sp>
      <p:sp>
        <p:nvSpPr>
          <p:cNvPr id="5" name="Footer Placeholder 4">
            <a:extLst>
              <a:ext uri="{FF2B5EF4-FFF2-40B4-BE49-F238E27FC236}">
                <a16:creationId xmlns="" xmlns:a16="http://schemas.microsoft.com/office/drawing/2014/main" id="{7008913C-DDE0-216E-B257-6ADCA40DAF3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x-none">
              <a:solidFill>
                <a:prstClr val="black">
                  <a:tint val="75000"/>
                </a:prstClr>
              </a:solidFill>
            </a:endParaRPr>
          </a:p>
        </p:txBody>
      </p:sp>
      <p:sp>
        <p:nvSpPr>
          <p:cNvPr id="6" name="Slide Number Placeholder 5">
            <a:extLst>
              <a:ext uri="{FF2B5EF4-FFF2-40B4-BE49-F238E27FC236}">
                <a16:creationId xmlns="" xmlns:a16="http://schemas.microsoft.com/office/drawing/2014/main" id="{FDDF16DB-4DCA-466B-EE05-B8DC7EF9E7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D4A464-09F2-EB4F-835E-BC2EE3A46781}" type="slidenum">
              <a:rPr>
                <a:solidFill>
                  <a:prstClr val="black">
                    <a:tint val="75000"/>
                  </a:prstClr>
                </a:solidFill>
              </a:rPr>
              <a:pPr/>
              <a:t>‹#›</a:t>
            </a:fld>
            <a:endParaRPr lang="x-none">
              <a:solidFill>
                <a:prstClr val="black">
                  <a:tint val="75000"/>
                </a:prstClr>
              </a:solidFill>
            </a:endParaRPr>
          </a:p>
        </p:txBody>
      </p:sp>
    </p:spTree>
    <p:extLst>
      <p:ext uri="{BB962C8B-B14F-4D97-AF65-F5344CB8AC3E}">
        <p14:creationId xmlns:p14="http://schemas.microsoft.com/office/powerpoint/2010/main" val="26431256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x-non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 Id="rId6" Type="http://schemas.openxmlformats.org/officeDocument/2006/relationships/image" Target="../media/image8.emf"/><Relationship Id="rId5" Type="http://schemas.openxmlformats.org/officeDocument/2006/relationships/image" Target="../media/image8.svg"/></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sv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8.sv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 Id="rId6" Type="http://schemas.openxmlformats.org/officeDocument/2006/relationships/image" Target="../media/image11.emf"/><Relationship Id="rId5" Type="http://schemas.openxmlformats.org/officeDocument/2006/relationships/image" Target="../media/image8.svg"/></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8.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 Id="rId6" Type="http://schemas.openxmlformats.org/officeDocument/2006/relationships/image" Target="../media/image12.emf"/><Relationship Id="rId5" Type="http://schemas.openxmlformats.org/officeDocument/2006/relationships/image" Target="../media/image8.sv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 Id="rId6" Type="http://schemas.openxmlformats.org/officeDocument/2006/relationships/image" Target="../media/image13.emf"/><Relationship Id="rId5" Type="http://schemas.openxmlformats.org/officeDocument/2006/relationships/image" Target="../media/image8.svg"/></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 Id="rId6" Type="http://schemas.openxmlformats.org/officeDocument/2006/relationships/image" Target="../media/image14.emf"/><Relationship Id="rId5" Type="http://schemas.openxmlformats.org/officeDocument/2006/relationships/image" Target="../media/image8.sv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 Id="rId6" Type="http://schemas.openxmlformats.org/officeDocument/2006/relationships/image" Target="../media/image15.emf"/><Relationship Id="rId5" Type="http://schemas.openxmlformats.org/officeDocument/2006/relationships/image" Target="../media/image8.svg"/></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 Id="rId6" Type="http://schemas.openxmlformats.org/officeDocument/2006/relationships/image" Target="../media/image17.emf"/><Relationship Id="rId5" Type="http://schemas.openxmlformats.org/officeDocument/2006/relationships/image" Target="../media/image8.svg"/></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 Id="rId6" Type="http://schemas.openxmlformats.org/officeDocument/2006/relationships/image" Target="../media/image18.emf"/><Relationship Id="rId5" Type="http://schemas.openxmlformats.org/officeDocument/2006/relationships/image" Target="../media/image8.svg"/></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 Id="rId6" Type="http://schemas.openxmlformats.org/officeDocument/2006/relationships/image" Target="../media/image19.png"/><Relationship Id="rId5" Type="http://schemas.openxmlformats.org/officeDocument/2006/relationships/image" Target="../media/image8.svg"/></Relationships>
</file>

<file path=ppt/slides/_rels/slide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 Id="rId6" Type="http://schemas.openxmlformats.org/officeDocument/2006/relationships/image" Target="../media/image6.emf"/><Relationship Id="rId5" Type="http://schemas.openxmlformats.org/officeDocument/2006/relationships/image" Target="../media/image8.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 Id="rId6" Type="http://schemas.openxmlformats.org/officeDocument/2006/relationships/image" Target="../media/image7.emf"/><Relationship Id="rId5" Type="http://schemas.openxmlformats.org/officeDocument/2006/relationships/image" Target="../media/image8.sv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309E2062-C19F-6D23-9A39-EB2FD7287B21}"/>
              </a:ext>
            </a:extLst>
          </p:cNvPr>
          <p:cNvSpPr txBox="1"/>
          <p:nvPr/>
        </p:nvSpPr>
        <p:spPr>
          <a:xfrm>
            <a:off x="4104113" y="255812"/>
            <a:ext cx="4200293" cy="584775"/>
          </a:xfrm>
          <a:prstGeom prst="rect">
            <a:avLst/>
          </a:prstGeom>
          <a:noFill/>
        </p:spPr>
        <p:txBody>
          <a:bodyPr wrap="square" rtlCol="0">
            <a:spAutoFit/>
          </a:bodyPr>
          <a:lstStyle/>
          <a:p>
            <a:pPr algn="ctr"/>
            <a:r>
              <a:rPr lang="x-none" sz="3200" b="1">
                <a:solidFill>
                  <a:schemeClr val="bg1"/>
                </a:solidFill>
              </a:rPr>
              <a:t>FINAL PROJECT</a:t>
            </a:r>
          </a:p>
        </p:txBody>
      </p:sp>
      <p:sp>
        <p:nvSpPr>
          <p:cNvPr id="7" name="TextBox 6">
            <a:extLst>
              <a:ext uri="{FF2B5EF4-FFF2-40B4-BE49-F238E27FC236}">
                <a16:creationId xmlns="" xmlns:a16="http://schemas.microsoft.com/office/drawing/2014/main" id="{AE486B35-7F5A-6E49-B267-A528D7489BAE}"/>
              </a:ext>
            </a:extLst>
          </p:cNvPr>
          <p:cNvSpPr txBox="1"/>
          <p:nvPr/>
        </p:nvSpPr>
        <p:spPr>
          <a:xfrm>
            <a:off x="2195396" y="832911"/>
            <a:ext cx="8017727" cy="461665"/>
          </a:xfrm>
          <a:prstGeom prst="rect">
            <a:avLst/>
          </a:prstGeom>
          <a:noFill/>
        </p:spPr>
        <p:txBody>
          <a:bodyPr wrap="square" rtlCol="0">
            <a:spAutoFit/>
          </a:bodyPr>
          <a:lstStyle/>
          <a:p>
            <a:pPr algn="ctr"/>
            <a:r>
              <a:rPr lang="en-GB" sz="2400" b="1">
                <a:solidFill>
                  <a:schemeClr val="bg1"/>
                </a:solidFill>
              </a:rPr>
              <a:t>ELECTRICAL SERVICES DESIGN LABORATORY </a:t>
            </a:r>
            <a:endParaRPr lang="x-none" sz="2400" b="1">
              <a:solidFill>
                <a:schemeClr val="bg1"/>
              </a:solidFill>
            </a:endParaRPr>
          </a:p>
        </p:txBody>
      </p:sp>
      <p:sp>
        <p:nvSpPr>
          <p:cNvPr id="9" name="Text Box 6">
            <a:extLst>
              <a:ext uri="{FF2B5EF4-FFF2-40B4-BE49-F238E27FC236}">
                <a16:creationId xmlns="" xmlns:a16="http://schemas.microsoft.com/office/drawing/2014/main" id="{04BC8801-E680-3860-EA21-2A741BB6ABD1}"/>
              </a:ext>
            </a:extLst>
          </p:cNvPr>
          <p:cNvSpPr txBox="1"/>
          <p:nvPr/>
        </p:nvSpPr>
        <p:spPr>
          <a:xfrm>
            <a:off x="651665" y="3833874"/>
            <a:ext cx="3507740" cy="2191215"/>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lvl="0" indent="0" defTabSz="914400" eaLnBrk="1" fontAlgn="auto" latinLnBrk="0" hangingPunct="1">
              <a:lnSpc>
                <a:spcPct val="115000"/>
              </a:lnSpc>
              <a:spcBef>
                <a:spcPts val="0"/>
              </a:spcBef>
              <a:spcAft>
                <a:spcPts val="0"/>
              </a:spcAft>
              <a:buClrTx/>
              <a:buSzTx/>
              <a:buFontTx/>
              <a:buNone/>
              <a:tabLst/>
              <a:defRPr/>
            </a:pPr>
            <a:r>
              <a:rPr kumimoji="0" lang="x-none" b="1" i="0" u="none" strike="noStrike" kern="100" cap="none" spc="0" normalizeH="0" baseline="0" noProof="0">
                <a:ln>
                  <a:noFill/>
                </a:ln>
                <a:solidFill>
                  <a:schemeClr val="bg1"/>
                </a:solidFill>
                <a:effectLst/>
                <a:uLnTx/>
                <a:uFillTx/>
                <a:latin typeface="Calibri" panose="020F0502020204030204" pitchFamily="34" charset="0"/>
                <a:ea typeface="Calibri" panose="020F0502020204030204" pitchFamily="34" charset="0"/>
                <a:cs typeface="Calibri" panose="020F0502020204030204" pitchFamily="34" charset="0"/>
              </a:rPr>
              <a:t>Presented By</a:t>
            </a:r>
          </a:p>
          <a:p>
            <a:pPr lvl="1">
              <a:lnSpc>
                <a:spcPct val="115000"/>
              </a:lnSpc>
            </a:pPr>
            <a:r>
              <a:rPr kumimoji="0" lang="x-none" sz="1600" b="0" i="0" u="none" strike="noStrike" kern="100" cap="none" spc="0" normalizeH="0" baseline="0" noProof="0">
                <a:ln>
                  <a:noFill/>
                </a:ln>
                <a:solidFill>
                  <a:schemeClr val="bg1"/>
                </a:solidFill>
                <a:effectLst/>
                <a:uLnTx/>
                <a:uFillTx/>
                <a:latin typeface="Calibri" panose="020F0502020204030204" pitchFamily="34" charset="0"/>
                <a:ea typeface="Calibri" panose="020F0502020204030204" pitchFamily="34" charset="0"/>
                <a:cs typeface="Calibri" panose="020F0502020204030204" pitchFamily="34" charset="0"/>
              </a:rPr>
              <a:t>1806071 - Promit Biswas</a:t>
            </a:r>
          </a:p>
          <a:p>
            <a:pPr lvl="1">
              <a:lnSpc>
                <a:spcPct val="115000"/>
              </a:lnSpc>
            </a:pPr>
            <a:r>
              <a:rPr kumimoji="0" lang="x-none" sz="1600" b="0" i="0" u="none" strike="noStrike" kern="100" cap="none" spc="0" normalizeH="0" baseline="0" noProof="0">
                <a:ln>
                  <a:noFill/>
                </a:ln>
                <a:solidFill>
                  <a:schemeClr val="bg1"/>
                </a:solidFill>
                <a:effectLst/>
                <a:uLnTx/>
                <a:uFillTx/>
                <a:latin typeface="Calibri" panose="020F0502020204030204" pitchFamily="34" charset="0"/>
                <a:ea typeface="Calibri" panose="020F0502020204030204" pitchFamily="34" charset="0"/>
                <a:cs typeface="Calibri" panose="020F0502020204030204" pitchFamily="34" charset="0"/>
              </a:rPr>
              <a:t>1806084 - KM Zulfikkar Sadik</a:t>
            </a:r>
          </a:p>
          <a:p>
            <a:pPr lvl="1">
              <a:lnSpc>
                <a:spcPct val="115000"/>
              </a:lnSpc>
            </a:pPr>
            <a:r>
              <a:rPr kumimoji="0" lang="x-none" sz="1600" b="0" i="0" u="none" strike="noStrike" kern="100" cap="none" spc="0" normalizeH="0" baseline="0" noProof="0">
                <a:ln>
                  <a:noFill/>
                </a:ln>
                <a:solidFill>
                  <a:schemeClr val="bg1"/>
                </a:solidFill>
                <a:effectLst/>
                <a:uLnTx/>
                <a:uFillTx/>
                <a:latin typeface="Calibri" panose="020F0502020204030204" pitchFamily="34" charset="0"/>
                <a:ea typeface="Calibri" panose="020F0502020204030204" pitchFamily="34" charset="0"/>
                <a:cs typeface="Calibri" panose="020F0502020204030204" pitchFamily="34" charset="0"/>
              </a:rPr>
              <a:t>1806085 - Rudra Roy</a:t>
            </a:r>
          </a:p>
          <a:p>
            <a:pPr lvl="1">
              <a:lnSpc>
                <a:spcPct val="115000"/>
              </a:lnSpc>
            </a:pPr>
            <a:r>
              <a:rPr kumimoji="0" lang="x-none" sz="1600" b="0" i="0" u="none" strike="noStrike" kern="100" cap="none" spc="0" normalizeH="0" baseline="0" noProof="0">
                <a:ln>
                  <a:noFill/>
                </a:ln>
                <a:solidFill>
                  <a:schemeClr val="bg1"/>
                </a:solidFill>
                <a:effectLst/>
                <a:uLnTx/>
                <a:uFillTx/>
                <a:latin typeface="Calibri" panose="020F0502020204030204" pitchFamily="34" charset="0"/>
                <a:ea typeface="Calibri" panose="020F0502020204030204" pitchFamily="34" charset="0"/>
                <a:cs typeface="Calibri" panose="020F0502020204030204" pitchFamily="34" charset="0"/>
              </a:rPr>
              <a:t>1806094 - Yeasmin Jahan Rima</a:t>
            </a:r>
          </a:p>
          <a:p>
            <a:pPr lvl="1">
              <a:lnSpc>
                <a:spcPct val="115000"/>
              </a:lnSpc>
            </a:pPr>
            <a:r>
              <a:rPr kumimoji="0" lang="x-none" sz="1600" b="0" i="0" u="none" strike="noStrike" kern="100" cap="none" spc="0" normalizeH="0" baseline="0" noProof="0">
                <a:ln>
                  <a:noFill/>
                </a:ln>
                <a:solidFill>
                  <a:schemeClr val="bg1"/>
                </a:solidFill>
                <a:effectLst/>
                <a:uLnTx/>
                <a:uFillTx/>
                <a:latin typeface="Calibri" panose="020F0502020204030204" pitchFamily="34" charset="0"/>
                <a:ea typeface="Calibri" panose="020F0502020204030204" pitchFamily="34" charset="0"/>
                <a:cs typeface="Calibri" panose="020F0502020204030204" pitchFamily="34" charset="0"/>
              </a:rPr>
              <a:t>1806074 - Promit Ghosh</a:t>
            </a:r>
          </a:p>
          <a:p>
            <a:pPr lvl="1">
              <a:lnSpc>
                <a:spcPct val="115000"/>
              </a:lnSpc>
            </a:pPr>
            <a:r>
              <a:rPr kumimoji="0" lang="x-none" sz="1600" b="0" i="0" u="none" strike="noStrike" kern="100" cap="none" spc="0" normalizeH="0" baseline="0" noProof="0">
                <a:ln>
                  <a:noFill/>
                </a:ln>
                <a:solidFill>
                  <a:schemeClr val="bg1"/>
                </a:solidFill>
                <a:effectLst/>
                <a:uLnTx/>
                <a:uFillTx/>
                <a:latin typeface="Calibri" panose="020F0502020204030204" pitchFamily="34" charset="0"/>
                <a:ea typeface="Calibri" panose="020F0502020204030204" pitchFamily="34" charset="0"/>
                <a:cs typeface="Calibri" panose="020F0502020204030204" pitchFamily="34" charset="0"/>
              </a:rPr>
              <a:t>1806083 - Emaz Elmi</a:t>
            </a:r>
          </a:p>
          <a:p>
            <a:pPr marL="0" marR="0" lvl="0" indent="0" defTabSz="914400" eaLnBrk="1" fontAlgn="auto" latinLnBrk="0" hangingPunct="1">
              <a:lnSpc>
                <a:spcPct val="100000"/>
              </a:lnSpc>
              <a:spcBef>
                <a:spcPts val="0"/>
              </a:spcBef>
              <a:spcAft>
                <a:spcPts val="0"/>
              </a:spcAft>
              <a:buClrTx/>
              <a:buSzTx/>
              <a:buFontTx/>
              <a:buNone/>
              <a:tabLst/>
              <a:defRPr/>
            </a:pPr>
            <a:r>
              <a:rPr kumimoji="0" lang="x-none" sz="1600" b="0" i="0" u="none" strike="noStrike" kern="100" cap="none" spc="0" normalizeH="0" baseline="0" noProof="0">
                <a:ln>
                  <a:noFill/>
                </a:ln>
                <a:solidFill>
                  <a:schemeClr val="bg1"/>
                </a:solidFill>
                <a:effectLst/>
                <a:uLnTx/>
                <a:uFillTx/>
                <a:latin typeface="Calibri" panose="020F0502020204030204" pitchFamily="34" charset="0"/>
                <a:ea typeface="Calibri" panose="020F0502020204030204" pitchFamily="34" charset="0"/>
                <a:cs typeface="Calibri" panose="020F0502020204030204" pitchFamily="34" charset="0"/>
              </a:rPr>
              <a:t> </a:t>
            </a:r>
          </a:p>
        </p:txBody>
      </p:sp>
      <p:sp>
        <p:nvSpPr>
          <p:cNvPr id="13" name="TextBox 12">
            <a:extLst>
              <a:ext uri="{FF2B5EF4-FFF2-40B4-BE49-F238E27FC236}">
                <a16:creationId xmlns="" xmlns:a16="http://schemas.microsoft.com/office/drawing/2014/main" id="{E74A6ADE-EB74-0E02-DE7B-CAED6BC461DF}"/>
              </a:ext>
            </a:extLst>
          </p:cNvPr>
          <p:cNvSpPr txBox="1"/>
          <p:nvPr/>
        </p:nvSpPr>
        <p:spPr>
          <a:xfrm>
            <a:off x="651665" y="1696958"/>
            <a:ext cx="6099716" cy="1983428"/>
          </a:xfrm>
          <a:prstGeom prst="rect">
            <a:avLst/>
          </a:prstGeom>
          <a:noFill/>
        </p:spPr>
        <p:txBody>
          <a:bodyPr wrap="square">
            <a:spAutoFit/>
          </a:bodyPr>
          <a:lstStyle/>
          <a:p>
            <a:pPr>
              <a:lnSpc>
                <a:spcPct val="115000"/>
              </a:lnSpc>
            </a:pPr>
            <a:r>
              <a:rPr lang="x-none" sz="1800" kern="100">
                <a:solidFill>
                  <a:schemeClr val="bg1"/>
                </a:solidFill>
                <a:effectLst/>
                <a:latin typeface="Times New Roman" panose="02020603050405020304" pitchFamily="18" charset="0"/>
                <a:ea typeface="Calibri" panose="020F0502020204030204" pitchFamily="34" charset="0"/>
                <a:cs typeface="Vrinda" panose="020B0502040204020203" pitchFamily="34" charset="0"/>
              </a:rPr>
              <a:t> </a:t>
            </a:r>
            <a:endParaRPr lang="x-none" sz="1800" kern="100">
              <a:solidFill>
                <a:schemeClr val="bg1"/>
              </a:solidFill>
              <a:effectLst/>
              <a:latin typeface="Calibri" panose="020F0502020204030204" pitchFamily="34" charset="0"/>
              <a:ea typeface="Calibri" panose="020F0502020204030204" pitchFamily="34" charset="0"/>
              <a:cs typeface="Vrinda" panose="020B0502040204020203" pitchFamily="34" charset="0"/>
            </a:endParaRPr>
          </a:p>
          <a:p>
            <a:pPr>
              <a:lnSpc>
                <a:spcPct val="115000"/>
              </a:lnSpc>
            </a:pPr>
            <a:endParaRPr lang="x-none" sz="1800" kern="100">
              <a:solidFill>
                <a:schemeClr val="bg1"/>
              </a:solidFill>
              <a:effectLst/>
              <a:latin typeface="Times New Roman" panose="02020603050405020304" pitchFamily="18" charset="0"/>
              <a:ea typeface="Calibri" panose="020F0502020204030204" pitchFamily="34" charset="0"/>
              <a:cs typeface="Vrinda" panose="020B0502040204020203" pitchFamily="34" charset="0"/>
            </a:endParaRPr>
          </a:p>
          <a:p>
            <a:pPr>
              <a:lnSpc>
                <a:spcPct val="115000"/>
              </a:lnSpc>
            </a:pPr>
            <a:r>
              <a:rPr lang="x-none" sz="1800" kern="100">
                <a:solidFill>
                  <a:schemeClr val="bg1"/>
                </a:solidFill>
                <a:effectLst/>
                <a:latin typeface="Times New Roman" panose="02020603050405020304" pitchFamily="18" charset="0"/>
                <a:ea typeface="Calibri" panose="020F0502020204030204" pitchFamily="34" charset="0"/>
                <a:cs typeface="Vrinda" panose="020B0502040204020203" pitchFamily="34" charset="0"/>
              </a:rPr>
              <a:t>Course</a:t>
            </a:r>
            <a:r>
              <a:rPr lang="x-none" sz="1800" kern="100" spc="25">
                <a:solidFill>
                  <a:schemeClr val="bg1"/>
                </a:solidFill>
                <a:effectLst/>
                <a:latin typeface="Times New Roman" panose="02020603050405020304" pitchFamily="18" charset="0"/>
                <a:ea typeface="Calibri" panose="020F0502020204030204" pitchFamily="34" charset="0"/>
                <a:cs typeface="Vrinda" panose="020B0502040204020203" pitchFamily="34" charset="0"/>
              </a:rPr>
              <a:t> </a:t>
            </a:r>
            <a:r>
              <a:rPr lang="x-none" sz="1800" kern="100">
                <a:solidFill>
                  <a:schemeClr val="bg1"/>
                </a:solidFill>
                <a:effectLst/>
                <a:latin typeface="Times New Roman" panose="02020603050405020304" pitchFamily="18" charset="0"/>
                <a:ea typeface="Calibri" panose="020F0502020204030204" pitchFamily="34" charset="0"/>
                <a:cs typeface="Vrinda" panose="020B0502040204020203" pitchFamily="34" charset="0"/>
              </a:rPr>
              <a:t>No:</a:t>
            </a:r>
            <a:r>
              <a:rPr lang="x-none" sz="1800" kern="100" spc="10">
                <a:solidFill>
                  <a:schemeClr val="bg1"/>
                </a:solidFill>
                <a:effectLst/>
                <a:latin typeface="Times New Roman" panose="02020603050405020304" pitchFamily="18" charset="0"/>
                <a:ea typeface="Calibri" panose="020F0502020204030204" pitchFamily="34" charset="0"/>
                <a:cs typeface="Vrinda" panose="020B0502040204020203" pitchFamily="34" charset="0"/>
              </a:rPr>
              <a:t> </a:t>
            </a:r>
            <a:r>
              <a:rPr lang="x-none" sz="1800" kern="100">
                <a:solidFill>
                  <a:schemeClr val="bg1"/>
                </a:solidFill>
                <a:effectLst/>
                <a:latin typeface="Times New Roman" panose="02020603050405020304" pitchFamily="18" charset="0"/>
                <a:ea typeface="Calibri" panose="020F0502020204030204" pitchFamily="34" charset="0"/>
                <a:cs typeface="Vrinda" panose="020B0502040204020203" pitchFamily="34" charset="0"/>
              </a:rPr>
              <a:t>EEE</a:t>
            </a:r>
            <a:r>
              <a:rPr lang="x-none" sz="1800" kern="100" spc="15">
                <a:solidFill>
                  <a:schemeClr val="bg1"/>
                </a:solidFill>
                <a:effectLst/>
                <a:latin typeface="Times New Roman" panose="02020603050405020304" pitchFamily="18" charset="0"/>
                <a:ea typeface="Calibri" panose="020F0502020204030204" pitchFamily="34" charset="0"/>
                <a:cs typeface="Vrinda" panose="020B0502040204020203" pitchFamily="34" charset="0"/>
              </a:rPr>
              <a:t> </a:t>
            </a:r>
            <a:r>
              <a:rPr lang="x-none" sz="1800" kern="100">
                <a:solidFill>
                  <a:schemeClr val="bg1"/>
                </a:solidFill>
                <a:effectLst/>
                <a:latin typeface="Times New Roman" panose="02020603050405020304" pitchFamily="18" charset="0"/>
                <a:ea typeface="Calibri" panose="020F0502020204030204" pitchFamily="34" charset="0"/>
                <a:cs typeface="Vrinda" panose="020B0502040204020203" pitchFamily="34" charset="0"/>
              </a:rPr>
              <a:t>414</a:t>
            </a:r>
            <a:endParaRPr lang="x-none" sz="1800" kern="100">
              <a:solidFill>
                <a:schemeClr val="bg1"/>
              </a:solidFill>
              <a:effectLst/>
              <a:latin typeface="Calibri" panose="020F0502020204030204" pitchFamily="34" charset="0"/>
              <a:ea typeface="Calibri" panose="020F0502020204030204" pitchFamily="34" charset="0"/>
              <a:cs typeface="Vrinda" panose="020B0502040204020203" pitchFamily="34" charset="0"/>
            </a:endParaRPr>
          </a:p>
          <a:p>
            <a:pPr>
              <a:lnSpc>
                <a:spcPct val="115000"/>
              </a:lnSpc>
            </a:pPr>
            <a:r>
              <a:rPr lang="x-none" sz="1800" kern="100">
                <a:solidFill>
                  <a:schemeClr val="bg1"/>
                </a:solidFill>
                <a:effectLst/>
                <a:latin typeface="Times New Roman" panose="02020603050405020304" pitchFamily="18" charset="0"/>
                <a:ea typeface="Calibri" panose="020F0502020204030204" pitchFamily="34" charset="0"/>
                <a:cs typeface="Vrinda" panose="020B0502040204020203" pitchFamily="34" charset="0"/>
              </a:rPr>
              <a:t> </a:t>
            </a:r>
            <a:endParaRPr lang="x-none" sz="1800" kern="100">
              <a:solidFill>
                <a:schemeClr val="bg1"/>
              </a:solidFill>
              <a:effectLst/>
              <a:latin typeface="Calibri" panose="020F0502020204030204" pitchFamily="34" charset="0"/>
              <a:ea typeface="Calibri" panose="020F0502020204030204" pitchFamily="34" charset="0"/>
              <a:cs typeface="Vrinda" panose="020B0502040204020203" pitchFamily="34" charset="0"/>
            </a:endParaRPr>
          </a:p>
          <a:p>
            <a:pPr>
              <a:lnSpc>
                <a:spcPct val="115000"/>
              </a:lnSpc>
            </a:pPr>
            <a:r>
              <a:rPr lang="x-none" sz="1800" kern="100">
                <a:solidFill>
                  <a:schemeClr val="bg1"/>
                </a:solidFill>
                <a:effectLst/>
                <a:latin typeface="Times New Roman" panose="02020603050405020304" pitchFamily="18" charset="0"/>
                <a:ea typeface="Calibri" panose="020F0502020204030204" pitchFamily="34" charset="0"/>
                <a:cs typeface="Vrinda" panose="020B0502040204020203" pitchFamily="34" charset="0"/>
              </a:rPr>
              <a:t> </a:t>
            </a:r>
            <a:endParaRPr lang="x-none" sz="1800" kern="100">
              <a:solidFill>
                <a:schemeClr val="bg1"/>
              </a:solidFill>
              <a:effectLst/>
              <a:latin typeface="Calibri" panose="020F0502020204030204" pitchFamily="34" charset="0"/>
              <a:ea typeface="Calibri" panose="020F0502020204030204" pitchFamily="34" charset="0"/>
              <a:cs typeface="Vrinda" panose="020B0502040204020203" pitchFamily="34" charset="0"/>
            </a:endParaRPr>
          </a:p>
          <a:p>
            <a:pPr>
              <a:lnSpc>
                <a:spcPct val="115000"/>
              </a:lnSpc>
            </a:pPr>
            <a:r>
              <a:rPr lang="x-none" sz="1800" kern="100">
                <a:solidFill>
                  <a:schemeClr val="bg1"/>
                </a:solidFill>
                <a:effectLst/>
                <a:latin typeface="Times New Roman" panose="02020603050405020304" pitchFamily="18" charset="0"/>
                <a:ea typeface="Calibri" panose="020F0502020204030204" pitchFamily="34" charset="0"/>
                <a:cs typeface="Vrinda" panose="020B0502040204020203" pitchFamily="34" charset="0"/>
              </a:rPr>
              <a:t> </a:t>
            </a:r>
            <a:endParaRPr lang="x-none" sz="1800" kern="100">
              <a:solidFill>
                <a:schemeClr val="bg1"/>
              </a:solidFill>
              <a:effectLst/>
              <a:latin typeface="Calibri" panose="020F0502020204030204" pitchFamily="34" charset="0"/>
              <a:ea typeface="Calibri" panose="020F0502020204030204" pitchFamily="34" charset="0"/>
              <a:cs typeface="Vrinda" panose="020B0502040204020203" pitchFamily="34" charset="0"/>
            </a:endParaRPr>
          </a:p>
        </p:txBody>
      </p:sp>
      <p:sp>
        <p:nvSpPr>
          <p:cNvPr id="15" name="TextBox 14">
            <a:extLst>
              <a:ext uri="{FF2B5EF4-FFF2-40B4-BE49-F238E27FC236}">
                <a16:creationId xmlns="" xmlns:a16="http://schemas.microsoft.com/office/drawing/2014/main" id="{4BBB4D21-E1E2-8C2C-B33E-3D1EE0B303CD}"/>
              </a:ext>
            </a:extLst>
          </p:cNvPr>
          <p:cNvSpPr txBox="1"/>
          <p:nvPr/>
        </p:nvSpPr>
        <p:spPr>
          <a:xfrm>
            <a:off x="651665" y="2688672"/>
            <a:ext cx="6099716" cy="815416"/>
          </a:xfrm>
          <a:prstGeom prst="rect">
            <a:avLst/>
          </a:prstGeom>
          <a:noFill/>
        </p:spPr>
        <p:txBody>
          <a:bodyPr wrap="square">
            <a:spAutoFit/>
          </a:bodyPr>
          <a:lstStyle/>
          <a:p>
            <a:pPr>
              <a:lnSpc>
                <a:spcPct val="115000"/>
              </a:lnSpc>
            </a:pPr>
            <a:r>
              <a:rPr lang="x-none" sz="2400" b="1" kern="100">
                <a:solidFill>
                  <a:schemeClr val="bg1"/>
                </a:solidFill>
                <a:effectLst/>
                <a:latin typeface="Calibri" panose="020F0502020204030204" pitchFamily="34" charset="0"/>
                <a:ea typeface="Calibri" panose="020F0502020204030204" pitchFamily="34" charset="0"/>
                <a:cs typeface="Calibri" panose="020F0502020204030204" pitchFamily="34" charset="0"/>
              </a:rPr>
              <a:t>ELECTRICAL SERVICES DESIGN PROJECT</a:t>
            </a:r>
          </a:p>
          <a:p>
            <a:pPr>
              <a:lnSpc>
                <a:spcPct val="115000"/>
              </a:lnSpc>
            </a:pPr>
            <a:r>
              <a:rPr lang="x-none" kern="100">
                <a:solidFill>
                  <a:schemeClr val="bg1"/>
                </a:solidFill>
                <a:latin typeface="Times New Roman" panose="02020603050405020304" pitchFamily="18" charset="0"/>
                <a:ea typeface="Calibri" panose="020F0502020204030204" pitchFamily="34" charset="0"/>
                <a:cs typeface="Vrinda" panose="020B0502040204020203" pitchFamily="34" charset="0"/>
              </a:rPr>
              <a:t>Group: 05</a:t>
            </a:r>
            <a:endParaRPr lang="x-none" sz="1800" kern="100">
              <a:solidFill>
                <a:schemeClr val="bg1"/>
              </a:solidFill>
              <a:effectLst/>
              <a:latin typeface="Calibri" panose="020F0502020204030204" pitchFamily="34" charset="0"/>
              <a:ea typeface="Calibri" panose="020F0502020204030204" pitchFamily="34" charset="0"/>
              <a:cs typeface="Vrinda" panose="020B0502040204020203" pitchFamily="34" charset="0"/>
            </a:endParaRPr>
          </a:p>
        </p:txBody>
      </p:sp>
    </p:spTree>
    <p:extLst>
      <p:ext uri="{BB962C8B-B14F-4D97-AF65-F5344CB8AC3E}">
        <p14:creationId xmlns:p14="http://schemas.microsoft.com/office/powerpoint/2010/main" val="393789992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38200" y="1427540"/>
            <a:ext cx="6718300" cy="4154984"/>
          </a:xfrm>
          <a:prstGeom prst="rect">
            <a:avLst/>
          </a:prstGeom>
        </p:spPr>
        <p:txBody>
          <a:bodyPr wrap="square">
            <a:spAutoFit/>
          </a:bodyPr>
          <a:lstStyle/>
          <a:p>
            <a:r>
              <a:rPr lang="en-US" sz="2400" dirty="0">
                <a:latin typeface="Times New Roman" panose="02020603050405020304" pitchFamily="18" charset="0"/>
                <a:ea typeface="Times New Roman" panose="02020603050405020304" pitchFamily="18" charset="0"/>
              </a:rPr>
              <a:t>We have 2 units i.e. 2 apartments in each floor.</a:t>
            </a:r>
          </a:p>
          <a:p>
            <a:r>
              <a:rPr lang="en-US" sz="2400" dirty="0">
                <a:latin typeface="Times New Roman" panose="02020603050405020304" pitchFamily="18" charset="0"/>
                <a:ea typeface="Times New Roman" panose="02020603050405020304" pitchFamily="18" charset="0"/>
              </a:rPr>
              <a:t>Every apartment consists of –</a:t>
            </a:r>
          </a:p>
          <a:p>
            <a:r>
              <a:rPr lang="en-US" sz="2400" dirty="0">
                <a:latin typeface="Times New Roman" panose="02020603050405020304" pitchFamily="18" charset="0"/>
                <a:ea typeface="Times New Roman" panose="02020603050405020304" pitchFamily="18" charset="0"/>
              </a:rPr>
              <a:t>   a. 1 Master Bedrooms </a:t>
            </a:r>
            <a:endParaRPr lang="en-US" sz="2400" dirty="0" smtClean="0">
              <a:latin typeface="Times New Roman" panose="02020603050405020304" pitchFamily="18" charset="0"/>
              <a:ea typeface="Times New Roman" panose="02020603050405020304" pitchFamily="18" charset="0"/>
            </a:endParaRPr>
          </a:p>
          <a:p>
            <a:r>
              <a:rPr lang="en-US" sz="2400" dirty="0" smtClean="0">
                <a:latin typeface="Times New Roman" panose="02020603050405020304" pitchFamily="18" charset="0"/>
                <a:ea typeface="Times New Roman" panose="02020603050405020304" pitchFamily="18" charset="0"/>
              </a:rPr>
              <a:t>   b</a:t>
            </a:r>
            <a:r>
              <a:rPr lang="en-US" sz="2400" dirty="0">
                <a:latin typeface="Times New Roman" panose="02020603050405020304" pitchFamily="18" charset="0"/>
                <a:ea typeface="Times New Roman" panose="02020603050405020304" pitchFamily="18" charset="0"/>
              </a:rPr>
              <a:t>. 2 Bedroom </a:t>
            </a:r>
          </a:p>
          <a:p>
            <a:r>
              <a:rPr lang="en-US" sz="2400" dirty="0">
                <a:latin typeface="Times New Roman" panose="02020603050405020304" pitchFamily="18" charset="0"/>
                <a:ea typeface="Times New Roman" panose="02020603050405020304" pitchFamily="18" charset="0"/>
              </a:rPr>
              <a:t>   c. 1 Living Room </a:t>
            </a:r>
          </a:p>
          <a:p>
            <a:r>
              <a:rPr lang="en-US" sz="2400" dirty="0">
                <a:latin typeface="Times New Roman" panose="02020603050405020304" pitchFamily="18" charset="0"/>
                <a:ea typeface="Times New Roman" panose="02020603050405020304" pitchFamily="18" charset="0"/>
              </a:rPr>
              <a:t>   d. 1 Dinning Space</a:t>
            </a:r>
          </a:p>
          <a:p>
            <a:r>
              <a:rPr lang="en-US" sz="2400" dirty="0">
                <a:latin typeface="Times New Roman" panose="02020603050405020304" pitchFamily="18" charset="0"/>
                <a:ea typeface="Times New Roman" panose="02020603050405020304" pitchFamily="18" charset="0"/>
              </a:rPr>
              <a:t>   e. 1 Kitchen</a:t>
            </a:r>
          </a:p>
          <a:p>
            <a:r>
              <a:rPr lang="en-US" sz="2400" dirty="0">
                <a:latin typeface="Times New Roman" panose="02020603050405020304" pitchFamily="18" charset="0"/>
                <a:ea typeface="Times New Roman" panose="02020603050405020304" pitchFamily="18" charset="0"/>
              </a:rPr>
              <a:t>   f.  3 Toilets</a:t>
            </a:r>
          </a:p>
          <a:p>
            <a:r>
              <a:rPr lang="en-US" sz="2400" dirty="0">
                <a:latin typeface="Times New Roman" panose="02020603050405020304" pitchFamily="18" charset="0"/>
                <a:ea typeface="Times New Roman" panose="02020603050405020304" pitchFamily="18" charset="0"/>
              </a:rPr>
              <a:t>   g. Free space as in Veranda</a:t>
            </a:r>
          </a:p>
          <a:p>
            <a:endParaRPr lang="en-US" sz="2400" dirty="0">
              <a:latin typeface="Times New Roman" panose="02020603050405020304" pitchFamily="18" charset="0"/>
              <a:ea typeface="Times New Roman" panose="02020603050405020304" pitchFamily="18" charset="0"/>
            </a:endParaRPr>
          </a:p>
          <a:p>
            <a:r>
              <a:rPr lang="en-US" sz="2400" dirty="0">
                <a:latin typeface="Times New Roman" panose="02020603050405020304" pitchFamily="18" charset="0"/>
                <a:ea typeface="Times New Roman" panose="02020603050405020304" pitchFamily="18" charset="0"/>
              </a:rPr>
              <a:t>Also, a lift is installed in every floor</a:t>
            </a:r>
            <a:endParaRPr lang="en-US" sz="2400" dirty="0"/>
          </a:p>
        </p:txBody>
      </p:sp>
      <p:sp>
        <p:nvSpPr>
          <p:cNvPr id="4" name="TextBox 3"/>
          <p:cNvSpPr txBox="1"/>
          <p:nvPr/>
        </p:nvSpPr>
        <p:spPr>
          <a:xfrm>
            <a:off x="927100" y="749300"/>
            <a:ext cx="3505200" cy="523220"/>
          </a:xfrm>
          <a:prstGeom prst="rect">
            <a:avLst/>
          </a:prstGeom>
          <a:noFill/>
        </p:spPr>
        <p:txBody>
          <a:bodyPr wrap="square" rtlCol="0">
            <a:spAutoFit/>
          </a:bodyPr>
          <a:lstStyle/>
          <a:p>
            <a:r>
              <a:rPr lang="en-US" sz="2800" b="1" dirty="0" smtClean="0"/>
              <a:t>First Floor</a:t>
            </a:r>
            <a:endParaRPr lang="en-US" sz="2800" b="1" dirty="0"/>
          </a:p>
        </p:txBody>
      </p:sp>
    </p:spTree>
    <p:extLst>
      <p:ext uri="{BB962C8B-B14F-4D97-AF65-F5344CB8AC3E}">
        <p14:creationId xmlns:p14="http://schemas.microsoft.com/office/powerpoint/2010/main" val="356082102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Graphic 3">
            <a:extLst>
              <a:ext uri="{FF2B5EF4-FFF2-40B4-BE49-F238E27FC236}">
                <a16:creationId xmlns="" xmlns:a16="http://schemas.microsoft.com/office/drawing/2014/main" id="{1A65CA25-94FC-6D77-66C9-E874F2A117E0}"/>
              </a:ext>
            </a:extLst>
          </p:cNvPr>
          <p:cNvPicPr>
            <a:picLocks noChangeAspect="1"/>
          </p:cNvPicPr>
          <p:nvPr/>
        </p:nvPicPr>
        <p:blipFill>
          <a:blip r:embed="rId3">
            <a:extLst>
              <a:ext uri="{96DAC541-7B7A-43D3-8B79-37D633B846F1}">
                <asvg:svgBlip xmlns="" xmlns:asvg="http://schemas.microsoft.com/office/drawing/2016/SVG/main" r:embed="rId5"/>
              </a:ext>
            </a:extLst>
          </a:blip>
          <a:stretch>
            <a:fillRect/>
          </a:stretch>
        </p:blipFill>
        <p:spPr>
          <a:xfrm>
            <a:off x="0" y="5553307"/>
            <a:ext cx="12192000" cy="1304693"/>
          </a:xfrm>
          <a:prstGeom prst="rect">
            <a:avLst/>
          </a:prstGeom>
        </p:spPr>
      </p:pic>
      <p:pic>
        <p:nvPicPr>
          <p:cNvPr id="5" name="Picture 4">
            <a:extLst>
              <a:ext uri="{FF2B5EF4-FFF2-40B4-BE49-F238E27FC236}">
                <a16:creationId xmlns="" xmlns:a16="http://schemas.microsoft.com/office/drawing/2014/main" id="{CC03E0E9-DD1E-B300-CED6-DAEFF536BE52}"/>
              </a:ext>
            </a:extLst>
          </p:cNvPr>
          <p:cNvPicPr>
            <a:picLocks noChangeAspect="1"/>
          </p:cNvPicPr>
          <p:nvPr/>
        </p:nvPicPr>
        <p:blipFill>
          <a:blip r:embed="rId6"/>
          <a:stretch>
            <a:fillRect/>
          </a:stretch>
        </p:blipFill>
        <p:spPr>
          <a:xfrm rot="16200000">
            <a:off x="3672894" y="0"/>
            <a:ext cx="4846211" cy="6858000"/>
          </a:xfrm>
          <a:prstGeom prst="rect">
            <a:avLst/>
          </a:prstGeom>
        </p:spPr>
      </p:pic>
    </p:spTree>
    <p:extLst>
      <p:ext uri="{BB962C8B-B14F-4D97-AF65-F5344CB8AC3E}">
        <p14:creationId xmlns:p14="http://schemas.microsoft.com/office/powerpoint/2010/main" val="65112301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4721469" y="2998176"/>
            <a:ext cx="6796454" cy="646331"/>
          </a:xfrm>
          <a:prstGeom prst="rect">
            <a:avLst/>
          </a:prstGeom>
          <a:noFill/>
        </p:spPr>
        <p:txBody>
          <a:bodyPr wrap="square" rtlCol="0">
            <a:spAutoFit/>
          </a:bodyPr>
          <a:lstStyle/>
          <a:p>
            <a:r>
              <a:rPr lang="en-US" sz="3600" b="1" dirty="0" smtClean="0"/>
              <a:t>Floor Plan with Electrical Fittings</a:t>
            </a:r>
            <a:endParaRPr lang="en-US" sz="3600" b="1" dirty="0"/>
          </a:p>
        </p:txBody>
      </p:sp>
    </p:spTree>
    <p:extLst>
      <p:ext uri="{BB962C8B-B14F-4D97-AF65-F5344CB8AC3E}">
        <p14:creationId xmlns:p14="http://schemas.microsoft.com/office/powerpoint/2010/main" val="104165913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Graphic 3">
            <a:extLst>
              <a:ext uri="{FF2B5EF4-FFF2-40B4-BE49-F238E27FC236}">
                <a16:creationId xmlns="" xmlns:a16="http://schemas.microsoft.com/office/drawing/2014/main" id="{1A65CA25-94FC-6D77-66C9-E874F2A117E0}"/>
              </a:ext>
            </a:extLst>
          </p:cNvPr>
          <p:cNvPicPr>
            <a:picLocks noChangeAspect="1"/>
          </p:cNvPicPr>
          <p:nvPr/>
        </p:nvPicPr>
        <p:blipFill>
          <a:blip r:embed="rId3">
            <a:extLst>
              <a:ext uri="{96DAC541-7B7A-43D3-8B79-37D633B846F1}">
                <asvg:svgBlip xmlns="" xmlns:asvg="http://schemas.microsoft.com/office/drawing/2016/SVG/main" r:embed="rId5"/>
              </a:ext>
            </a:extLst>
          </a:blip>
          <a:stretch>
            <a:fillRect/>
          </a:stretch>
        </p:blipFill>
        <p:spPr>
          <a:xfrm>
            <a:off x="0" y="5553307"/>
            <a:ext cx="12192000" cy="1304693"/>
          </a:xfrm>
          <a:prstGeom prst="rect">
            <a:avLst/>
          </a:prstGeom>
        </p:spPr>
      </p:pic>
      <p:pic>
        <p:nvPicPr>
          <p:cNvPr id="6" name="Picture 5"/>
          <p:cNvPicPr/>
          <p:nvPr/>
        </p:nvPicPr>
        <p:blipFill>
          <a:blip r:embed="rId6"/>
          <a:stretch>
            <a:fillRect/>
          </a:stretch>
        </p:blipFill>
        <p:spPr>
          <a:xfrm rot="-5400000">
            <a:off x="3565037" y="-624511"/>
            <a:ext cx="5061926" cy="7441250"/>
          </a:xfrm>
          <a:prstGeom prst="rect">
            <a:avLst/>
          </a:prstGeom>
        </p:spPr>
      </p:pic>
    </p:spTree>
    <p:extLst>
      <p:ext uri="{BB962C8B-B14F-4D97-AF65-F5344CB8AC3E}">
        <p14:creationId xmlns:p14="http://schemas.microsoft.com/office/powerpoint/2010/main" val="40071635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Graphic 3">
            <a:extLst>
              <a:ext uri="{FF2B5EF4-FFF2-40B4-BE49-F238E27FC236}">
                <a16:creationId xmlns="" xmlns:a16="http://schemas.microsoft.com/office/drawing/2014/main" id="{1A65CA25-94FC-6D77-66C9-E874F2A117E0}"/>
              </a:ext>
            </a:extLst>
          </p:cNvPr>
          <p:cNvPicPr>
            <a:picLocks noChangeAspect="1"/>
          </p:cNvPicPr>
          <p:nvPr/>
        </p:nvPicPr>
        <p:blipFill>
          <a:blip r:embed="rId3">
            <a:extLst>
              <a:ext uri="{96DAC541-7B7A-43D3-8B79-37D633B846F1}">
                <asvg:svgBlip xmlns="" xmlns:asvg="http://schemas.microsoft.com/office/drawing/2016/SVG/main" r:embed="rId5"/>
              </a:ext>
            </a:extLst>
          </a:blip>
          <a:stretch>
            <a:fillRect/>
          </a:stretch>
        </p:blipFill>
        <p:spPr>
          <a:xfrm>
            <a:off x="0" y="5553307"/>
            <a:ext cx="12192000" cy="1304693"/>
          </a:xfrm>
          <a:prstGeom prst="rect">
            <a:avLst/>
          </a:prstGeom>
        </p:spPr>
      </p:pic>
      <p:pic>
        <p:nvPicPr>
          <p:cNvPr id="3" name="Picture 2"/>
          <p:cNvPicPr/>
          <p:nvPr/>
        </p:nvPicPr>
        <p:blipFill>
          <a:blip r:embed="rId6"/>
          <a:stretch>
            <a:fillRect/>
          </a:stretch>
        </p:blipFill>
        <p:spPr>
          <a:xfrm rot="-5400000">
            <a:off x="3232150" y="-621030"/>
            <a:ext cx="5727700" cy="8100060"/>
          </a:xfrm>
          <a:prstGeom prst="rect">
            <a:avLst/>
          </a:prstGeom>
        </p:spPr>
      </p:pic>
    </p:spTree>
    <p:extLst>
      <p:ext uri="{BB962C8B-B14F-4D97-AF65-F5344CB8AC3E}">
        <p14:creationId xmlns:p14="http://schemas.microsoft.com/office/powerpoint/2010/main" val="343532935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Graphic 3">
            <a:extLst>
              <a:ext uri="{FF2B5EF4-FFF2-40B4-BE49-F238E27FC236}">
                <a16:creationId xmlns="" xmlns:a16="http://schemas.microsoft.com/office/drawing/2014/main" id="{1A65CA25-94FC-6D77-66C9-E874F2A117E0}"/>
              </a:ext>
            </a:extLst>
          </p:cNvPr>
          <p:cNvPicPr>
            <a:picLocks noChangeAspect="1"/>
          </p:cNvPicPr>
          <p:nvPr/>
        </p:nvPicPr>
        <p:blipFill>
          <a:blip r:embed="rId3">
            <a:extLst>
              <a:ext uri="{96DAC541-7B7A-43D3-8B79-37D633B846F1}">
                <asvg:svgBlip xmlns="" xmlns:asvg="http://schemas.microsoft.com/office/drawing/2016/SVG/main" r:embed="rId5"/>
              </a:ext>
            </a:extLst>
          </a:blip>
          <a:stretch>
            <a:fillRect/>
          </a:stretch>
        </p:blipFill>
        <p:spPr>
          <a:xfrm>
            <a:off x="0" y="5553307"/>
            <a:ext cx="12192000" cy="1304693"/>
          </a:xfrm>
          <a:prstGeom prst="rect">
            <a:avLst/>
          </a:prstGeom>
        </p:spPr>
      </p:pic>
      <p:pic>
        <p:nvPicPr>
          <p:cNvPr id="3" name="Picture 2">
            <a:extLst>
              <a:ext uri="{FF2B5EF4-FFF2-40B4-BE49-F238E27FC236}">
                <a16:creationId xmlns="" xmlns:a16="http://schemas.microsoft.com/office/drawing/2014/main" id="{FEAC6154-4FBC-38A1-6629-B9E22A381F10}"/>
              </a:ext>
            </a:extLst>
          </p:cNvPr>
          <p:cNvPicPr>
            <a:picLocks noChangeAspect="1"/>
          </p:cNvPicPr>
          <p:nvPr/>
        </p:nvPicPr>
        <p:blipFill>
          <a:blip r:embed="rId6"/>
          <a:stretch>
            <a:fillRect/>
          </a:stretch>
        </p:blipFill>
        <p:spPr>
          <a:xfrm rot="16200000">
            <a:off x="3550555" y="46383"/>
            <a:ext cx="4846211" cy="6858000"/>
          </a:xfrm>
          <a:prstGeom prst="rect">
            <a:avLst/>
          </a:prstGeom>
        </p:spPr>
      </p:pic>
    </p:spTree>
    <p:extLst>
      <p:ext uri="{BB962C8B-B14F-4D97-AF65-F5344CB8AC3E}">
        <p14:creationId xmlns:p14="http://schemas.microsoft.com/office/powerpoint/2010/main" val="140485469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5644661" y="2996024"/>
            <a:ext cx="5486400" cy="646331"/>
          </a:xfrm>
          <a:prstGeom prst="rect">
            <a:avLst/>
          </a:prstGeom>
          <a:noFill/>
        </p:spPr>
        <p:txBody>
          <a:bodyPr wrap="square" rtlCol="0">
            <a:spAutoFit/>
          </a:bodyPr>
          <a:lstStyle/>
          <a:p>
            <a:r>
              <a:rPr lang="en-US" sz="3600" b="1" dirty="0" smtClean="0">
                <a:solidFill>
                  <a:prstClr val="black"/>
                </a:solidFill>
              </a:rPr>
              <a:t>Floor Plan with Conduit</a:t>
            </a:r>
            <a:endParaRPr lang="en-US" sz="3600" b="1" dirty="0">
              <a:solidFill>
                <a:prstClr val="black"/>
              </a:solidFill>
            </a:endParaRPr>
          </a:p>
        </p:txBody>
      </p:sp>
    </p:spTree>
    <p:extLst>
      <p:ext uri="{BB962C8B-B14F-4D97-AF65-F5344CB8AC3E}">
        <p14:creationId xmlns:p14="http://schemas.microsoft.com/office/powerpoint/2010/main" val="77863374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Graphic 3">
            <a:extLst>
              <a:ext uri="{FF2B5EF4-FFF2-40B4-BE49-F238E27FC236}">
                <a16:creationId xmlns="" xmlns:a16="http://schemas.microsoft.com/office/drawing/2014/main" id="{1A65CA25-94FC-6D77-66C9-E874F2A117E0}"/>
              </a:ext>
            </a:extLst>
          </p:cNvPr>
          <p:cNvPicPr>
            <a:picLocks noChangeAspect="1"/>
          </p:cNvPicPr>
          <p:nvPr/>
        </p:nvPicPr>
        <p:blipFill>
          <a:blip r:embed="rId3">
            <a:extLst>
              <a:ext uri="{96DAC541-7B7A-43D3-8B79-37D633B846F1}">
                <asvg:svgBlip xmlns="" xmlns:asvg="http://schemas.microsoft.com/office/drawing/2016/SVG/main" r:embed="rId5"/>
              </a:ext>
            </a:extLst>
          </a:blip>
          <a:stretch>
            <a:fillRect/>
          </a:stretch>
        </p:blipFill>
        <p:spPr>
          <a:xfrm>
            <a:off x="0" y="5553307"/>
            <a:ext cx="12192000" cy="1304693"/>
          </a:xfrm>
          <a:prstGeom prst="rect">
            <a:avLst/>
          </a:prstGeom>
        </p:spPr>
      </p:pic>
      <p:pic>
        <p:nvPicPr>
          <p:cNvPr id="3" name="Picture 2">
            <a:extLst>
              <a:ext uri="{FF2B5EF4-FFF2-40B4-BE49-F238E27FC236}">
                <a16:creationId xmlns="" xmlns:a16="http://schemas.microsoft.com/office/drawing/2014/main" id="{D4825E74-F397-6BE4-A0DF-2424F5208577}"/>
              </a:ext>
            </a:extLst>
          </p:cNvPr>
          <p:cNvPicPr>
            <a:picLocks noChangeAspect="1"/>
          </p:cNvPicPr>
          <p:nvPr/>
        </p:nvPicPr>
        <p:blipFill>
          <a:blip r:embed="rId6"/>
          <a:stretch>
            <a:fillRect/>
          </a:stretch>
        </p:blipFill>
        <p:spPr>
          <a:xfrm rot="16200000">
            <a:off x="3672894" y="0"/>
            <a:ext cx="4846211" cy="6858000"/>
          </a:xfrm>
          <a:prstGeom prst="rect">
            <a:avLst/>
          </a:prstGeom>
        </p:spPr>
      </p:pic>
    </p:spTree>
    <p:extLst>
      <p:ext uri="{BB962C8B-B14F-4D97-AF65-F5344CB8AC3E}">
        <p14:creationId xmlns:p14="http://schemas.microsoft.com/office/powerpoint/2010/main" val="173155833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Graphic 3">
            <a:extLst>
              <a:ext uri="{FF2B5EF4-FFF2-40B4-BE49-F238E27FC236}">
                <a16:creationId xmlns="" xmlns:a16="http://schemas.microsoft.com/office/drawing/2014/main" id="{1A65CA25-94FC-6D77-66C9-E874F2A117E0}"/>
              </a:ext>
            </a:extLst>
          </p:cNvPr>
          <p:cNvPicPr>
            <a:picLocks noChangeAspect="1"/>
          </p:cNvPicPr>
          <p:nvPr/>
        </p:nvPicPr>
        <p:blipFill>
          <a:blip r:embed="rId3">
            <a:extLst>
              <a:ext uri="{96DAC541-7B7A-43D3-8B79-37D633B846F1}">
                <asvg:svgBlip xmlns="" xmlns:asvg="http://schemas.microsoft.com/office/drawing/2016/SVG/main" r:embed="rId5"/>
              </a:ext>
            </a:extLst>
          </a:blip>
          <a:stretch>
            <a:fillRect/>
          </a:stretch>
        </p:blipFill>
        <p:spPr>
          <a:xfrm>
            <a:off x="0" y="5553307"/>
            <a:ext cx="12192000" cy="1304693"/>
          </a:xfrm>
          <a:prstGeom prst="rect">
            <a:avLst/>
          </a:prstGeom>
        </p:spPr>
      </p:pic>
      <p:pic>
        <p:nvPicPr>
          <p:cNvPr id="5" name="Picture 4">
            <a:extLst>
              <a:ext uri="{FF2B5EF4-FFF2-40B4-BE49-F238E27FC236}">
                <a16:creationId xmlns="" xmlns:a16="http://schemas.microsoft.com/office/drawing/2014/main" id="{0089AC8B-661C-6E6D-9CD8-3B81F152649A}"/>
              </a:ext>
            </a:extLst>
          </p:cNvPr>
          <p:cNvPicPr>
            <a:picLocks noChangeAspect="1"/>
          </p:cNvPicPr>
          <p:nvPr/>
        </p:nvPicPr>
        <p:blipFill>
          <a:blip r:embed="rId6"/>
          <a:stretch>
            <a:fillRect/>
          </a:stretch>
        </p:blipFill>
        <p:spPr>
          <a:xfrm rot="16200000">
            <a:off x="3672895" y="0"/>
            <a:ext cx="4846211" cy="6858000"/>
          </a:xfrm>
          <a:prstGeom prst="rect">
            <a:avLst/>
          </a:prstGeom>
        </p:spPr>
      </p:pic>
    </p:spTree>
    <p:extLst>
      <p:ext uri="{BB962C8B-B14F-4D97-AF65-F5344CB8AC3E}">
        <p14:creationId xmlns:p14="http://schemas.microsoft.com/office/powerpoint/2010/main" val="370390022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Graphic 3">
            <a:extLst>
              <a:ext uri="{FF2B5EF4-FFF2-40B4-BE49-F238E27FC236}">
                <a16:creationId xmlns="" xmlns:a16="http://schemas.microsoft.com/office/drawing/2014/main" id="{1A65CA25-94FC-6D77-66C9-E874F2A117E0}"/>
              </a:ext>
            </a:extLst>
          </p:cNvPr>
          <p:cNvPicPr>
            <a:picLocks noChangeAspect="1"/>
          </p:cNvPicPr>
          <p:nvPr/>
        </p:nvPicPr>
        <p:blipFill>
          <a:blip r:embed="rId3">
            <a:extLst>
              <a:ext uri="{96DAC541-7B7A-43D3-8B79-37D633B846F1}">
                <asvg:svgBlip xmlns="" xmlns:asvg="http://schemas.microsoft.com/office/drawing/2016/SVG/main" r:embed="rId5"/>
              </a:ext>
            </a:extLst>
          </a:blip>
          <a:stretch>
            <a:fillRect/>
          </a:stretch>
        </p:blipFill>
        <p:spPr>
          <a:xfrm>
            <a:off x="0" y="5553307"/>
            <a:ext cx="12192000" cy="1304693"/>
          </a:xfrm>
          <a:prstGeom prst="rect">
            <a:avLst/>
          </a:prstGeom>
        </p:spPr>
      </p:pic>
      <p:pic>
        <p:nvPicPr>
          <p:cNvPr id="3" name="Picture 2">
            <a:extLst>
              <a:ext uri="{FF2B5EF4-FFF2-40B4-BE49-F238E27FC236}">
                <a16:creationId xmlns="" xmlns:a16="http://schemas.microsoft.com/office/drawing/2014/main" id="{E9A5B844-4BBA-74A8-AE8F-DB1D6B1B27FC}"/>
              </a:ext>
            </a:extLst>
          </p:cNvPr>
          <p:cNvPicPr>
            <a:picLocks noChangeAspect="1"/>
          </p:cNvPicPr>
          <p:nvPr/>
        </p:nvPicPr>
        <p:blipFill>
          <a:blip r:embed="rId6"/>
          <a:stretch>
            <a:fillRect/>
          </a:stretch>
        </p:blipFill>
        <p:spPr>
          <a:xfrm rot="16200000">
            <a:off x="3672895" y="0"/>
            <a:ext cx="4846211" cy="6858000"/>
          </a:xfrm>
          <a:prstGeom prst="rect">
            <a:avLst/>
          </a:prstGeom>
        </p:spPr>
      </p:pic>
    </p:spTree>
    <p:extLst>
      <p:ext uri="{BB962C8B-B14F-4D97-AF65-F5344CB8AC3E}">
        <p14:creationId xmlns:p14="http://schemas.microsoft.com/office/powerpoint/2010/main" val="6918443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2110641" y="863812"/>
            <a:ext cx="8440617" cy="977191"/>
          </a:xfrm>
          <a:prstGeom prst="rect">
            <a:avLst/>
          </a:prstGeom>
          <a:noFill/>
        </p:spPr>
        <p:txBody>
          <a:bodyPr wrap="square" rtlCol="0">
            <a:spAutoFit/>
          </a:bodyPr>
          <a:lstStyle/>
          <a:p>
            <a:pPr algn="ctr">
              <a:lnSpc>
                <a:spcPct val="115000"/>
              </a:lnSpc>
            </a:pPr>
            <a:r>
              <a:rPr lang="en-US" sz="3200" b="1" dirty="0" smtClean="0">
                <a:latin typeface="Times New Roman"/>
                <a:ea typeface="Times New Roman"/>
              </a:rPr>
              <a:t>Introduction</a:t>
            </a:r>
            <a:endParaRPr lang="en-US" sz="3200" dirty="0"/>
          </a:p>
          <a:p>
            <a:pPr>
              <a:lnSpc>
                <a:spcPct val="115000"/>
              </a:lnSpc>
            </a:pPr>
            <a:r>
              <a:rPr lang="en-US" dirty="0" smtClean="0">
                <a:latin typeface="Times New Roman"/>
                <a:ea typeface="Times New Roman"/>
              </a:rPr>
              <a:t>                         </a:t>
            </a:r>
            <a:endParaRPr lang="en-US" dirty="0">
              <a:latin typeface="Times New Roman"/>
              <a:ea typeface="Times New Roman"/>
            </a:endParaRPr>
          </a:p>
        </p:txBody>
      </p:sp>
      <p:sp>
        <p:nvSpPr>
          <p:cNvPr id="3" name="Rectangle 2"/>
          <p:cNvSpPr/>
          <p:nvPr/>
        </p:nvSpPr>
        <p:spPr>
          <a:xfrm>
            <a:off x="2387600" y="1815237"/>
            <a:ext cx="7886700" cy="2308324"/>
          </a:xfrm>
          <a:prstGeom prst="rect">
            <a:avLst/>
          </a:prstGeom>
        </p:spPr>
        <p:txBody>
          <a:bodyPr wrap="square">
            <a:spAutoFit/>
          </a:bodyPr>
          <a:lstStyle/>
          <a:p>
            <a:r>
              <a:rPr lang="en-US" sz="2400" dirty="0">
                <a:latin typeface="Times New Roman" panose="02020603050405020304" pitchFamily="18" charset="0"/>
                <a:cs typeface="Times New Roman" panose="02020603050405020304" pitchFamily="18" charset="0"/>
              </a:rPr>
              <a:t>We were instructed to model a three storied building having 2 units. Also, an instruction was to implement a parking &amp; a basement having enough space. An elevator is also installed to ensure the ease of going any apartment without any time delay. Necessary safety managements have also been taken to ensure public safety</a:t>
            </a:r>
            <a:endParaRPr lang="en-US" sz="2400" dirty="0"/>
          </a:p>
        </p:txBody>
      </p:sp>
    </p:spTree>
    <p:extLst>
      <p:ext uri="{BB962C8B-B14F-4D97-AF65-F5344CB8AC3E}">
        <p14:creationId xmlns:p14="http://schemas.microsoft.com/office/powerpoint/2010/main" val="79334208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4396154" y="2831124"/>
            <a:ext cx="7271238" cy="646331"/>
          </a:xfrm>
          <a:prstGeom prst="rect">
            <a:avLst/>
          </a:prstGeom>
          <a:noFill/>
        </p:spPr>
        <p:txBody>
          <a:bodyPr wrap="square" rtlCol="0">
            <a:spAutoFit/>
          </a:bodyPr>
          <a:lstStyle/>
          <a:p>
            <a:r>
              <a:rPr lang="en-US" sz="3600" b="1" dirty="0" smtClean="0"/>
              <a:t>  </a:t>
            </a:r>
            <a:r>
              <a:rPr lang="en-US" sz="3600" b="1" dirty="0" smtClean="0"/>
              <a:t>                  Roof </a:t>
            </a:r>
            <a:r>
              <a:rPr lang="en-US" sz="3600" b="1" dirty="0" smtClean="0"/>
              <a:t>Layout</a:t>
            </a:r>
            <a:endParaRPr lang="en-US" sz="3600" b="1" dirty="0"/>
          </a:p>
        </p:txBody>
      </p:sp>
    </p:spTree>
    <p:extLst>
      <p:ext uri="{BB962C8B-B14F-4D97-AF65-F5344CB8AC3E}">
        <p14:creationId xmlns:p14="http://schemas.microsoft.com/office/powerpoint/2010/main" val="362717748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Graphic 3">
            <a:extLst>
              <a:ext uri="{FF2B5EF4-FFF2-40B4-BE49-F238E27FC236}">
                <a16:creationId xmlns="" xmlns:a16="http://schemas.microsoft.com/office/drawing/2014/main" id="{1A65CA25-94FC-6D77-66C9-E874F2A117E0}"/>
              </a:ext>
            </a:extLst>
          </p:cNvPr>
          <p:cNvPicPr>
            <a:picLocks noChangeAspect="1"/>
          </p:cNvPicPr>
          <p:nvPr/>
        </p:nvPicPr>
        <p:blipFill>
          <a:blip r:embed="rId3">
            <a:extLst>
              <a:ext uri="{96DAC541-7B7A-43D3-8B79-37D633B846F1}">
                <asvg:svgBlip xmlns="" xmlns:asvg="http://schemas.microsoft.com/office/drawing/2016/SVG/main" r:embed="rId5"/>
              </a:ext>
            </a:extLst>
          </a:blip>
          <a:stretch>
            <a:fillRect/>
          </a:stretch>
        </p:blipFill>
        <p:spPr>
          <a:xfrm>
            <a:off x="0" y="5553307"/>
            <a:ext cx="12192000" cy="1304693"/>
          </a:xfrm>
          <a:prstGeom prst="rect">
            <a:avLst/>
          </a:prstGeom>
        </p:spPr>
      </p:pic>
      <p:pic>
        <p:nvPicPr>
          <p:cNvPr id="5" name="Picture 4">
            <a:extLst>
              <a:ext uri="{FF2B5EF4-FFF2-40B4-BE49-F238E27FC236}">
                <a16:creationId xmlns="" xmlns:a16="http://schemas.microsoft.com/office/drawing/2014/main" id="{AA7376D2-BC50-B511-3796-94353AF1CDBD}"/>
              </a:ext>
            </a:extLst>
          </p:cNvPr>
          <p:cNvPicPr>
            <a:picLocks noChangeAspect="1"/>
          </p:cNvPicPr>
          <p:nvPr/>
        </p:nvPicPr>
        <p:blipFill>
          <a:blip r:embed="rId6"/>
          <a:stretch>
            <a:fillRect/>
          </a:stretch>
        </p:blipFill>
        <p:spPr>
          <a:xfrm rot="16200000">
            <a:off x="3455670" y="-972350"/>
            <a:ext cx="5790560" cy="8194373"/>
          </a:xfrm>
          <a:prstGeom prst="rect">
            <a:avLst/>
          </a:prstGeom>
        </p:spPr>
      </p:pic>
    </p:spTree>
    <p:extLst>
      <p:ext uri="{BB962C8B-B14F-4D97-AF65-F5344CB8AC3E}">
        <p14:creationId xmlns:p14="http://schemas.microsoft.com/office/powerpoint/2010/main" val="140000976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4457700" y="2952065"/>
            <a:ext cx="7323992" cy="646331"/>
          </a:xfrm>
          <a:prstGeom prst="rect">
            <a:avLst/>
          </a:prstGeom>
          <a:noFill/>
        </p:spPr>
        <p:txBody>
          <a:bodyPr wrap="square" rtlCol="0">
            <a:spAutoFit/>
          </a:bodyPr>
          <a:lstStyle/>
          <a:p>
            <a:r>
              <a:rPr lang="en-US" sz="3600" b="1" dirty="0" smtClean="0"/>
              <a:t>Distribution Board Circuit Diagram</a:t>
            </a:r>
            <a:endParaRPr lang="en-US" sz="3600" b="1" dirty="0"/>
          </a:p>
        </p:txBody>
      </p:sp>
    </p:spTree>
    <p:extLst>
      <p:ext uri="{BB962C8B-B14F-4D97-AF65-F5344CB8AC3E}">
        <p14:creationId xmlns:p14="http://schemas.microsoft.com/office/powerpoint/2010/main" val="279296341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21000" y="330730"/>
            <a:ext cx="7559675" cy="53223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8611634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Graphic 3">
            <a:extLst>
              <a:ext uri="{FF2B5EF4-FFF2-40B4-BE49-F238E27FC236}">
                <a16:creationId xmlns="" xmlns:a16="http://schemas.microsoft.com/office/drawing/2014/main" id="{1A65CA25-94FC-6D77-66C9-E874F2A117E0}"/>
              </a:ext>
            </a:extLst>
          </p:cNvPr>
          <p:cNvPicPr>
            <a:picLocks noChangeAspect="1"/>
          </p:cNvPicPr>
          <p:nvPr/>
        </p:nvPicPr>
        <p:blipFill>
          <a:blip r:embed="rId3">
            <a:extLst>
              <a:ext uri="{96DAC541-7B7A-43D3-8B79-37D633B846F1}">
                <asvg:svgBlip xmlns="" xmlns:asvg="http://schemas.microsoft.com/office/drawing/2016/SVG/main" r:embed="rId5"/>
              </a:ext>
            </a:extLst>
          </a:blip>
          <a:stretch>
            <a:fillRect/>
          </a:stretch>
        </p:blipFill>
        <p:spPr>
          <a:xfrm>
            <a:off x="211015" y="5553307"/>
            <a:ext cx="12192000" cy="1304693"/>
          </a:xfrm>
          <a:prstGeom prst="rect">
            <a:avLst/>
          </a:prstGeom>
        </p:spPr>
      </p:pic>
      <p:pic>
        <p:nvPicPr>
          <p:cNvPr id="6" name="Picture 5">
            <a:extLst>
              <a:ext uri="{FF2B5EF4-FFF2-40B4-BE49-F238E27FC236}">
                <a16:creationId xmlns="" xmlns:a16="http://schemas.microsoft.com/office/drawing/2014/main" id="{EB46287B-D192-CCC5-49D3-9C2415E90042}"/>
              </a:ext>
            </a:extLst>
          </p:cNvPr>
          <p:cNvPicPr>
            <a:picLocks noChangeAspect="1"/>
          </p:cNvPicPr>
          <p:nvPr/>
        </p:nvPicPr>
        <p:blipFill>
          <a:blip r:embed="rId6"/>
          <a:stretch>
            <a:fillRect/>
          </a:stretch>
        </p:blipFill>
        <p:spPr>
          <a:xfrm rot="16200000">
            <a:off x="2813729" y="-1107670"/>
            <a:ext cx="6703082" cy="9485707"/>
          </a:xfrm>
          <a:prstGeom prst="rect">
            <a:avLst/>
          </a:prstGeom>
        </p:spPr>
      </p:pic>
      <p:sp>
        <p:nvSpPr>
          <p:cNvPr id="2" name="TextBox 1"/>
          <p:cNvSpPr txBox="1"/>
          <p:nvPr/>
        </p:nvSpPr>
        <p:spPr>
          <a:xfrm>
            <a:off x="2539014" y="887767"/>
            <a:ext cx="6729273" cy="400110"/>
          </a:xfrm>
          <a:prstGeom prst="rect">
            <a:avLst/>
          </a:prstGeom>
          <a:noFill/>
        </p:spPr>
        <p:txBody>
          <a:bodyPr wrap="square" rtlCol="0">
            <a:spAutoFit/>
          </a:bodyPr>
          <a:lstStyle/>
          <a:p>
            <a:r>
              <a:rPr lang="en-US" sz="2000" b="1" dirty="0" smtClean="0"/>
              <a:t>                                   Sub Distribution Board</a:t>
            </a:r>
            <a:endParaRPr lang="en-US" sz="2000" b="1" dirty="0"/>
          </a:p>
        </p:txBody>
      </p:sp>
    </p:spTree>
    <p:extLst>
      <p:ext uri="{BB962C8B-B14F-4D97-AF65-F5344CB8AC3E}">
        <p14:creationId xmlns:p14="http://schemas.microsoft.com/office/powerpoint/2010/main" val="8583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Graphic 3">
            <a:extLst>
              <a:ext uri="{FF2B5EF4-FFF2-40B4-BE49-F238E27FC236}">
                <a16:creationId xmlns="" xmlns:a16="http://schemas.microsoft.com/office/drawing/2014/main" id="{1A65CA25-94FC-6D77-66C9-E874F2A117E0}"/>
              </a:ext>
            </a:extLst>
          </p:cNvPr>
          <p:cNvPicPr>
            <a:picLocks noChangeAspect="1"/>
          </p:cNvPicPr>
          <p:nvPr/>
        </p:nvPicPr>
        <p:blipFill>
          <a:blip r:embed="rId3">
            <a:extLst>
              <a:ext uri="{96DAC541-7B7A-43D3-8B79-37D633B846F1}">
                <asvg:svgBlip xmlns="" xmlns:asvg="http://schemas.microsoft.com/office/drawing/2016/SVG/main" r:embed="rId5"/>
              </a:ext>
            </a:extLst>
          </a:blip>
          <a:stretch>
            <a:fillRect/>
          </a:stretch>
        </p:blipFill>
        <p:spPr>
          <a:xfrm>
            <a:off x="0" y="5553307"/>
            <a:ext cx="12192000" cy="1304693"/>
          </a:xfrm>
          <a:prstGeom prst="rect">
            <a:avLst/>
          </a:prstGeom>
        </p:spPr>
      </p:pic>
      <p:pic>
        <p:nvPicPr>
          <p:cNvPr id="3" name="Picture 2">
            <a:extLst>
              <a:ext uri="{FF2B5EF4-FFF2-40B4-BE49-F238E27FC236}">
                <a16:creationId xmlns="" xmlns:a16="http://schemas.microsoft.com/office/drawing/2014/main" id="{FDFCDF5C-8ED9-B1D0-90A3-E2DC030366EF}"/>
              </a:ext>
            </a:extLst>
          </p:cNvPr>
          <p:cNvPicPr>
            <a:picLocks noChangeAspect="1"/>
          </p:cNvPicPr>
          <p:nvPr/>
        </p:nvPicPr>
        <p:blipFill>
          <a:blip r:embed="rId6"/>
          <a:stretch>
            <a:fillRect/>
          </a:stretch>
        </p:blipFill>
        <p:spPr>
          <a:xfrm rot="16200000">
            <a:off x="3133391" y="-540489"/>
            <a:ext cx="5925218" cy="8384931"/>
          </a:xfrm>
          <a:prstGeom prst="rect">
            <a:avLst/>
          </a:prstGeom>
        </p:spPr>
      </p:pic>
      <p:sp>
        <p:nvSpPr>
          <p:cNvPr id="2" name="TextBox 1"/>
          <p:cNvSpPr txBox="1"/>
          <p:nvPr/>
        </p:nvSpPr>
        <p:spPr>
          <a:xfrm>
            <a:off x="2576146" y="689367"/>
            <a:ext cx="6981092" cy="369332"/>
          </a:xfrm>
          <a:prstGeom prst="rect">
            <a:avLst/>
          </a:prstGeom>
          <a:noFill/>
        </p:spPr>
        <p:txBody>
          <a:bodyPr wrap="square" rtlCol="0">
            <a:spAutoFit/>
          </a:bodyPr>
          <a:lstStyle/>
          <a:p>
            <a:r>
              <a:rPr lang="en-US" b="1" dirty="0" smtClean="0"/>
              <a:t>                                Emergency Sub Distribution Board</a:t>
            </a:r>
            <a:endParaRPr lang="en-US" b="1" dirty="0"/>
          </a:p>
        </p:txBody>
      </p:sp>
    </p:spTree>
    <p:extLst>
      <p:ext uri="{BB962C8B-B14F-4D97-AF65-F5344CB8AC3E}">
        <p14:creationId xmlns:p14="http://schemas.microsoft.com/office/powerpoint/2010/main" val="382413991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Graphic 3">
            <a:extLst>
              <a:ext uri="{FF2B5EF4-FFF2-40B4-BE49-F238E27FC236}">
                <a16:creationId xmlns="" xmlns:a16="http://schemas.microsoft.com/office/drawing/2014/main" id="{1A65CA25-94FC-6D77-66C9-E874F2A117E0}"/>
              </a:ext>
            </a:extLst>
          </p:cNvPr>
          <p:cNvPicPr>
            <a:picLocks noChangeAspect="1"/>
          </p:cNvPicPr>
          <p:nvPr/>
        </p:nvPicPr>
        <p:blipFill>
          <a:blip r:embed="rId3">
            <a:extLst>
              <a:ext uri="{96DAC541-7B7A-43D3-8B79-37D633B846F1}">
                <asvg:svgBlip xmlns="" xmlns:asvg="http://schemas.microsoft.com/office/drawing/2016/SVG/main" r:embed="rId5"/>
              </a:ext>
            </a:extLst>
          </a:blip>
          <a:stretch>
            <a:fillRect/>
          </a:stretch>
        </p:blipFill>
        <p:spPr>
          <a:xfrm>
            <a:off x="0" y="5553307"/>
            <a:ext cx="12192000" cy="1304693"/>
          </a:xfrm>
          <a:prstGeom prst="rect">
            <a:avLst/>
          </a:prstGeom>
        </p:spPr>
      </p:pic>
      <p:sp>
        <p:nvSpPr>
          <p:cNvPr id="2" name="Rectangle 1"/>
          <p:cNvSpPr/>
          <p:nvPr/>
        </p:nvSpPr>
        <p:spPr>
          <a:xfrm>
            <a:off x="4697867" y="513834"/>
            <a:ext cx="3593676" cy="584775"/>
          </a:xfrm>
          <a:prstGeom prst="rect">
            <a:avLst/>
          </a:prstGeom>
        </p:spPr>
        <p:txBody>
          <a:bodyPr wrap="none">
            <a:spAutoFit/>
          </a:bodyPr>
          <a:lstStyle/>
          <a:p>
            <a:r>
              <a:rPr lang="en-US" sz="3200" b="1" dirty="0"/>
              <a:t>Sample Calculations</a:t>
            </a:r>
          </a:p>
        </p:txBody>
      </p:sp>
      <mc:AlternateContent xmlns:mc="http://schemas.openxmlformats.org/markup-compatibility/2006">
        <mc:Choice xmlns:a14="http://schemas.microsoft.com/office/drawing/2010/main" Requires="a14">
          <p:sp>
            <p:nvSpPr>
              <p:cNvPr id="3" name="Rectangle 2"/>
              <p:cNvSpPr/>
              <p:nvPr/>
            </p:nvSpPr>
            <p:spPr>
              <a:xfrm>
                <a:off x="2203804" y="985609"/>
                <a:ext cx="8146695" cy="5859233"/>
              </a:xfrm>
              <a:prstGeom prst="rect">
                <a:avLst/>
              </a:prstGeom>
            </p:spPr>
            <p:txBody>
              <a:bodyPr wrap="square">
                <a:spAutoFit/>
              </a:bodyPr>
              <a:lstStyle/>
              <a:p>
                <a:pPr algn="ctr">
                  <a:lnSpc>
                    <a:spcPct val="107000"/>
                  </a:lnSpc>
                  <a:spcAft>
                    <a:spcPts val="800"/>
                  </a:spcAft>
                </a:pPr>
                <a:r>
                  <a:rPr lang="en-US" b="1" dirty="0" smtClean="0">
                    <a:latin typeface="Times New Roman" panose="02020603050405020304" pitchFamily="18" charset="0"/>
                    <a:ea typeface="Calibri" panose="020F0502020204030204" pitchFamily="34" charset="0"/>
                    <a:cs typeface="Times New Roman" panose="02020603050405020304" pitchFamily="18" charset="0"/>
                  </a:rPr>
                  <a:t>Light &amp; Fan Calculation</a:t>
                </a:r>
              </a:p>
              <a:p>
                <a:pPr>
                  <a:lnSpc>
                    <a:spcPct val="107000"/>
                  </a:lnSpc>
                  <a:spcAft>
                    <a:spcPts val="800"/>
                  </a:spcAft>
                </a:pPr>
                <a:r>
                  <a:rPr lang="en-US" b="1" dirty="0" smtClean="0">
                    <a:latin typeface="Times New Roman" panose="02020603050405020304" pitchFamily="18" charset="0"/>
                    <a:ea typeface="Calibri" panose="020F0502020204030204" pitchFamily="34" charset="0"/>
                    <a:cs typeface="Times New Roman" panose="02020603050405020304" pitchFamily="18" charset="0"/>
                  </a:rPr>
                  <a:t>Master Bedroom:</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Area = </a:t>
                </a:r>
                <a:r>
                  <a:rPr lang="en-US" dirty="0" smtClean="0">
                    <a:latin typeface="Times New Roman" panose="02020603050405020304" pitchFamily="18" charset="0"/>
                    <a:ea typeface="Calibri" panose="020F0502020204030204" pitchFamily="34" charset="0"/>
                    <a:cs typeface="Times New Roman" panose="02020603050405020304" pitchFamily="18" charset="0"/>
                  </a:rPr>
                  <a:t>16’ </a:t>
                </a:r>
                <a:r>
                  <a:rPr lang="en-US" dirty="0">
                    <a:latin typeface="Times New Roman" panose="02020603050405020304" pitchFamily="18" charset="0"/>
                    <a:ea typeface="Calibri" panose="020F0502020204030204" pitchFamily="34" charset="0"/>
                    <a:cs typeface="Times New Roman" panose="02020603050405020304" pitchFamily="18" charset="0"/>
                  </a:rPr>
                  <a:t>x </a:t>
                </a:r>
                <a:r>
                  <a:rPr lang="en-US" dirty="0" smtClean="0">
                    <a:latin typeface="Times New Roman" panose="02020603050405020304" pitchFamily="18" charset="0"/>
                    <a:ea typeface="Calibri" panose="020F0502020204030204" pitchFamily="34" charset="0"/>
                    <a:cs typeface="Times New Roman" panose="02020603050405020304" pitchFamily="18" charset="0"/>
                  </a:rPr>
                  <a:t>11’-6”</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	= </a:t>
                </a:r>
                <a:r>
                  <a:rPr lang="en-US" dirty="0" smtClean="0">
                    <a:latin typeface="Times New Roman" panose="02020603050405020304" pitchFamily="18" charset="0"/>
                    <a:ea typeface="Calibri" panose="020F0502020204030204" pitchFamily="34" charset="0"/>
                    <a:cs typeface="Times New Roman" panose="02020603050405020304" pitchFamily="18" charset="0"/>
                  </a:rPr>
                  <a:t>184 </a:t>
                </a:r>
                <a:r>
                  <a:rPr lang="en-US" dirty="0">
                    <a:latin typeface="Times New Roman" panose="02020603050405020304" pitchFamily="18" charset="0"/>
                    <a:ea typeface="Calibri" panose="020F0502020204030204" pitchFamily="34" charset="0"/>
                    <a:cs typeface="Times New Roman" panose="02020603050405020304" pitchFamily="18" charset="0"/>
                  </a:rPr>
                  <a:t>ft</a:t>
                </a:r>
                <a:r>
                  <a:rPr lang="en-US" baseline="30000" dirty="0">
                    <a:latin typeface="Times New Roman" panose="02020603050405020304" pitchFamily="18" charset="0"/>
                    <a:ea typeface="Calibri" panose="020F0502020204030204" pitchFamily="34" charset="0"/>
                    <a:cs typeface="Times New Roman" panose="02020603050405020304" pitchFamily="18" charset="0"/>
                  </a:rPr>
                  <a:t>2</a:t>
                </a:r>
                <a:r>
                  <a:rPr lang="en-US" dirty="0">
                    <a:latin typeface="Times New Roman" panose="02020603050405020304" pitchFamily="18" charset="0"/>
                    <a:ea typeface="Calibri" panose="020F0502020204030204" pitchFamily="34" charset="0"/>
                    <a:cs typeface="Times New Roman" panose="02020603050405020304" pitchFamily="18" charset="0"/>
                  </a:rPr>
                  <a:t> </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	= </a:t>
                </a:r>
                <a:r>
                  <a:rPr lang="en-US" dirty="0" smtClean="0">
                    <a:latin typeface="Times New Roman" panose="02020603050405020304" pitchFamily="18" charset="0"/>
                    <a:ea typeface="Calibri" panose="020F0502020204030204" pitchFamily="34" charset="0"/>
                    <a:cs typeface="Times New Roman" panose="02020603050405020304" pitchFamily="18" charset="0"/>
                  </a:rPr>
                  <a:t>17.094 </a:t>
                </a:r>
                <a:r>
                  <a:rPr lang="en-US" dirty="0">
                    <a:latin typeface="Times New Roman" panose="02020603050405020304" pitchFamily="18" charset="0"/>
                    <a:ea typeface="Calibri" panose="020F0502020204030204" pitchFamily="34" charset="0"/>
                    <a:cs typeface="Times New Roman" panose="02020603050405020304" pitchFamily="18" charset="0"/>
                  </a:rPr>
                  <a:t>m</a:t>
                </a:r>
                <a:r>
                  <a:rPr lang="en-US" baseline="30000" dirty="0">
                    <a:latin typeface="Times New Roman" panose="02020603050405020304" pitchFamily="18" charset="0"/>
                    <a:ea typeface="Calibri" panose="020F0502020204030204" pitchFamily="34" charset="0"/>
                    <a:cs typeface="Times New Roman" panose="02020603050405020304" pitchFamily="18" charset="0"/>
                  </a:rPr>
                  <a:t>2</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Let, Standard Luminance of the bedroom = </a:t>
                </a:r>
                <a:r>
                  <a:rPr lang="en-US" dirty="0" smtClean="0">
                    <a:latin typeface="Times New Roman" panose="02020603050405020304" pitchFamily="18" charset="0"/>
                    <a:ea typeface="Calibri" panose="020F0502020204030204" pitchFamily="34" charset="0"/>
                    <a:cs typeface="Times New Roman" panose="02020603050405020304" pitchFamily="18" charset="0"/>
                  </a:rPr>
                  <a:t>100 </a:t>
                </a:r>
                <a:r>
                  <a:rPr lang="en-US" dirty="0">
                    <a:latin typeface="Times New Roman" panose="02020603050405020304" pitchFamily="18" charset="0"/>
                    <a:ea typeface="Calibri" panose="020F0502020204030204" pitchFamily="34" charset="0"/>
                    <a:cs typeface="Times New Roman" panose="02020603050405020304" pitchFamily="18" charset="0"/>
                  </a:rPr>
                  <a:t>lux</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	Loss factor, </a:t>
                </a:r>
                <a:r>
                  <a:rPr lang="en-US" dirty="0" err="1">
                    <a:latin typeface="Times New Roman" panose="02020603050405020304" pitchFamily="18" charset="0"/>
                    <a:ea typeface="Calibri" panose="020F0502020204030204" pitchFamily="34" charset="0"/>
                    <a:cs typeface="Times New Roman" panose="02020603050405020304" pitchFamily="18" charset="0"/>
                  </a:rPr>
                  <a:t>LLf</a:t>
                </a:r>
                <a:r>
                  <a:rPr lang="en-US" dirty="0">
                    <a:latin typeface="Times New Roman" panose="02020603050405020304" pitchFamily="18" charset="0"/>
                    <a:ea typeface="Calibri" panose="020F0502020204030204" pitchFamily="34" charset="0"/>
                    <a:cs typeface="Times New Roman" panose="02020603050405020304" pitchFamily="18" charset="0"/>
                  </a:rPr>
                  <a:t> = </a:t>
                </a:r>
                <a:r>
                  <a:rPr lang="en-US" dirty="0" smtClean="0">
                    <a:latin typeface="Times New Roman" panose="02020603050405020304" pitchFamily="18" charset="0"/>
                    <a:ea typeface="Calibri" panose="020F0502020204030204" pitchFamily="34" charset="0"/>
                    <a:cs typeface="Times New Roman" panose="02020603050405020304" pitchFamily="18" charset="0"/>
                  </a:rPr>
                  <a:t>0.7 </a:t>
                </a:r>
                <a:r>
                  <a:rPr lang="en-US" dirty="0">
                    <a:latin typeface="Times New Roman" panose="02020603050405020304" pitchFamily="18" charset="0"/>
                    <a:ea typeface="Calibri" panose="020F0502020204030204" pitchFamily="34" charset="0"/>
                    <a:cs typeface="Times New Roman" panose="02020603050405020304" pitchFamily="18" charset="0"/>
                  </a:rPr>
                  <a:t>(assumed)</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 	Utilization factor = </a:t>
                </a:r>
                <a:r>
                  <a:rPr lang="en-US" dirty="0" smtClean="0">
                    <a:latin typeface="Times New Roman" panose="02020603050405020304" pitchFamily="18" charset="0"/>
                    <a:ea typeface="Calibri" panose="020F0502020204030204" pitchFamily="34" charset="0"/>
                    <a:cs typeface="Times New Roman" panose="02020603050405020304" pitchFamily="18" charset="0"/>
                  </a:rPr>
                  <a:t>0.7 </a:t>
                </a:r>
                <a:r>
                  <a:rPr lang="en-US" dirty="0">
                    <a:latin typeface="Times New Roman" panose="02020603050405020304" pitchFamily="18" charset="0"/>
                    <a:ea typeface="Calibri" panose="020F0502020204030204" pitchFamily="34" charset="0"/>
                    <a:cs typeface="Times New Roman" panose="02020603050405020304" pitchFamily="18" charset="0"/>
                  </a:rPr>
                  <a:t>(as the bulb will be connected to wall</a:t>
                </a:r>
                <a:r>
                  <a:rPr lang="en-US" dirty="0" smtClean="0">
                    <a:latin typeface="Times New Roman" panose="02020603050405020304" pitchFamily="18" charset="0"/>
                    <a:ea typeface="Calibri" panose="020F0502020204030204" pitchFamily="34" charset="0"/>
                    <a:cs typeface="Times New Roman" panose="02020603050405020304" pitchFamily="18" charset="0"/>
                  </a:rPr>
                  <a:t>)</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We will use a </a:t>
                </a:r>
                <a:r>
                  <a:rPr lang="en-US" dirty="0" smtClean="0">
                    <a:latin typeface="Times New Roman" panose="02020603050405020304" pitchFamily="18" charset="0"/>
                    <a:ea typeface="Calibri" panose="020F0502020204030204" pitchFamily="34" charset="0"/>
                    <a:cs typeface="Times New Roman" panose="02020603050405020304" pitchFamily="18" charset="0"/>
                  </a:rPr>
                  <a:t>20W </a:t>
                </a:r>
                <a:r>
                  <a:rPr lang="en-US" dirty="0">
                    <a:latin typeface="Times New Roman" panose="02020603050405020304" pitchFamily="18" charset="0"/>
                    <a:ea typeface="Calibri" panose="020F0502020204030204" pitchFamily="34" charset="0"/>
                    <a:cs typeface="Times New Roman" panose="02020603050405020304" pitchFamily="18" charset="0"/>
                  </a:rPr>
                  <a:t>bulb which has standard luminance of </a:t>
                </a:r>
                <a:r>
                  <a:rPr lang="en-US" dirty="0" smtClean="0">
                    <a:latin typeface="Times New Roman" panose="02020603050405020304" pitchFamily="18" charset="0"/>
                    <a:ea typeface="Calibri" panose="020F0502020204030204" pitchFamily="34" charset="0"/>
                    <a:cs typeface="Times New Roman" panose="02020603050405020304" pitchFamily="18" charset="0"/>
                  </a:rPr>
                  <a:t>100 </a:t>
                </a:r>
                <a:r>
                  <a:rPr lang="en-US" dirty="0">
                    <a:latin typeface="Times New Roman" panose="02020603050405020304" pitchFamily="18" charset="0"/>
                    <a:ea typeface="Calibri" panose="020F0502020204030204" pitchFamily="34" charset="0"/>
                    <a:cs typeface="Times New Roman" panose="02020603050405020304" pitchFamily="18" charset="0"/>
                  </a:rPr>
                  <a:t>lux</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a:latin typeface="Times New Roman" panose="02020603050405020304" pitchFamily="18" charset="0"/>
                    <a:ea typeface="Calibri" panose="020F0502020204030204" pitchFamily="34" charset="0"/>
                    <a:cs typeface="Times New Roman" panose="02020603050405020304" pitchFamily="18" charset="0"/>
                  </a:rPr>
                  <a:t>So, Bulb needed = </a:t>
                </a:r>
                <a14:m>
                  <m:oMath xmlns:m="http://schemas.openxmlformats.org/officeDocument/2006/math">
                    <m:f>
                      <m:fPr>
                        <m:ctrlPr>
                          <a:rPr lang="en-US" i="1">
                            <a:latin typeface="Cambria Math"/>
                            <a:ea typeface="Calibri" panose="020F0502020204030204" pitchFamily="34" charset="0"/>
                            <a:cs typeface="Times New Roman" panose="02020603050405020304" pitchFamily="18" charset="0"/>
                          </a:rPr>
                        </m:ctrlPr>
                      </m:fPr>
                      <m:num>
                        <m:r>
                          <a:rPr lang="en-US" i="1">
                            <a:latin typeface="Cambria Math" panose="02040503050406030204" pitchFamily="18" charset="0"/>
                            <a:ea typeface="Calibri" panose="020F0502020204030204" pitchFamily="34" charset="0"/>
                            <a:cs typeface="Times New Roman" panose="02020603050405020304" pitchFamily="18" charset="0"/>
                          </a:rPr>
                          <m:t>𝐸</m:t>
                        </m:r>
                        <m:r>
                          <a:rPr lang="en-US" i="1">
                            <a:latin typeface="Cambria Math" panose="02040503050406030204" pitchFamily="18" charset="0"/>
                            <a:ea typeface="Calibri" panose="020F0502020204030204" pitchFamily="34" charset="0"/>
                            <a:cs typeface="Times New Roman" panose="02020603050405020304" pitchFamily="18" charset="0"/>
                          </a:rPr>
                          <m:t>∗</m:t>
                        </m:r>
                        <m:r>
                          <a:rPr lang="en-US" i="1">
                            <a:latin typeface="Cambria Math" panose="02040503050406030204" pitchFamily="18" charset="0"/>
                            <a:ea typeface="Calibri" panose="020F0502020204030204" pitchFamily="34" charset="0"/>
                            <a:cs typeface="Times New Roman" panose="02020603050405020304" pitchFamily="18" charset="0"/>
                          </a:rPr>
                          <m:t>𝐴𝑟𝑒𝑎</m:t>
                        </m:r>
                      </m:num>
                      <m:den>
                        <m:r>
                          <a:rPr lang="en-US" i="1">
                            <a:latin typeface="Cambria Math" panose="02040503050406030204" pitchFamily="18" charset="0"/>
                            <a:ea typeface="Calibri" panose="020F0502020204030204" pitchFamily="34" charset="0"/>
                            <a:cs typeface="Times New Roman" panose="02020603050405020304" pitchFamily="18" charset="0"/>
                          </a:rPr>
                          <m:t>𝐹</m:t>
                        </m:r>
                        <m:r>
                          <a:rPr lang="en-US" i="1">
                            <a:latin typeface="Cambria Math" panose="02040503050406030204" pitchFamily="18" charset="0"/>
                            <a:ea typeface="Calibri" panose="020F0502020204030204" pitchFamily="34" charset="0"/>
                            <a:cs typeface="Times New Roman" panose="02020603050405020304" pitchFamily="18" charset="0"/>
                          </a:rPr>
                          <m:t>∗</m:t>
                        </m:r>
                        <m:r>
                          <a:rPr lang="en-US" i="1">
                            <a:latin typeface="Cambria Math" panose="02040503050406030204" pitchFamily="18" charset="0"/>
                            <a:ea typeface="Calibri" panose="020F0502020204030204" pitchFamily="34" charset="0"/>
                            <a:cs typeface="Times New Roman" panose="02020603050405020304" pitchFamily="18" charset="0"/>
                          </a:rPr>
                          <m:t>𝑈𝐹</m:t>
                        </m:r>
                        <m:r>
                          <a:rPr lang="en-US" i="1">
                            <a:latin typeface="Cambria Math" panose="02040503050406030204" pitchFamily="18" charset="0"/>
                            <a:ea typeface="Calibri" panose="020F0502020204030204" pitchFamily="34" charset="0"/>
                            <a:cs typeface="Times New Roman" panose="02020603050405020304" pitchFamily="18" charset="0"/>
                          </a:rPr>
                          <m:t>∗</m:t>
                        </m:r>
                        <m:r>
                          <a:rPr lang="en-US" i="1">
                            <a:latin typeface="Cambria Math" panose="02040503050406030204" pitchFamily="18" charset="0"/>
                            <a:ea typeface="Calibri" panose="020F0502020204030204" pitchFamily="34" charset="0"/>
                            <a:cs typeface="Times New Roman" panose="02020603050405020304" pitchFamily="18" charset="0"/>
                          </a:rPr>
                          <m:t>𝐿𝐿𝑓</m:t>
                        </m:r>
                      </m:den>
                    </m:f>
                  </m:oMath>
                </a14:m>
                <a:r>
                  <a:rPr lang="en-US" dirty="0">
                    <a:latin typeface="Times New Roman" panose="02020603050405020304" pitchFamily="18" charset="0"/>
                    <a:ea typeface="Times New Roman" panose="02020603050405020304" pitchFamily="18" charset="0"/>
                    <a:cs typeface="Times New Roman" panose="02020603050405020304" pitchFamily="18" charset="0"/>
                  </a:rPr>
                  <a:t> = </a:t>
                </a:r>
                <a14:m>
                  <m:oMath xmlns:m="http://schemas.openxmlformats.org/officeDocument/2006/math">
                    <m:f>
                      <m:fPr>
                        <m:ctrlPr>
                          <a:rPr lang="en-US" i="1">
                            <a:latin typeface="Cambria Math"/>
                            <a:ea typeface="Calibri" panose="020F0502020204030204" pitchFamily="34" charset="0"/>
                            <a:cs typeface="Times New Roman" panose="02020603050405020304" pitchFamily="18" charset="0"/>
                          </a:rPr>
                        </m:ctrlPr>
                      </m:fPr>
                      <m:num>
                        <m:r>
                          <a:rPr lang="en-US" i="1">
                            <a:latin typeface="Cambria Math" panose="02040503050406030204" pitchFamily="18" charset="0"/>
                            <a:ea typeface="Calibri" panose="020F0502020204030204" pitchFamily="34" charset="0"/>
                            <a:cs typeface="Times New Roman" panose="02020603050405020304" pitchFamily="18" charset="0"/>
                          </a:rPr>
                          <m:t>1</m:t>
                        </m:r>
                        <m:r>
                          <a:rPr lang="en-US" b="0" i="1" smtClean="0">
                            <a:latin typeface="Cambria Math"/>
                            <a:ea typeface="Calibri" panose="020F0502020204030204" pitchFamily="34" charset="0"/>
                            <a:cs typeface="Times New Roman" panose="02020603050405020304" pitchFamily="18" charset="0"/>
                          </a:rPr>
                          <m:t>00</m:t>
                        </m:r>
                        <m:r>
                          <a:rPr lang="en-US" i="1">
                            <a:latin typeface="Cambria Math" panose="02040503050406030204" pitchFamily="18" charset="0"/>
                            <a:ea typeface="Calibri" panose="020F0502020204030204" pitchFamily="34" charset="0"/>
                            <a:cs typeface="Times New Roman" panose="02020603050405020304" pitchFamily="18" charset="0"/>
                          </a:rPr>
                          <m:t>∗1</m:t>
                        </m:r>
                        <m:r>
                          <a:rPr lang="en-US" b="0" i="1" smtClean="0">
                            <a:latin typeface="Cambria Math"/>
                            <a:ea typeface="Calibri" panose="020F0502020204030204" pitchFamily="34" charset="0"/>
                            <a:cs typeface="Times New Roman" panose="02020603050405020304" pitchFamily="18" charset="0"/>
                          </a:rPr>
                          <m:t>7.0942</m:t>
                        </m:r>
                      </m:num>
                      <m:den>
                        <m:r>
                          <a:rPr lang="en-US" i="1">
                            <a:latin typeface="Cambria Math" panose="02040503050406030204" pitchFamily="18" charset="0"/>
                            <a:ea typeface="Calibri" panose="020F0502020204030204" pitchFamily="34" charset="0"/>
                            <a:cs typeface="Times New Roman" panose="02020603050405020304" pitchFamily="18" charset="0"/>
                          </a:rPr>
                          <m:t>1</m:t>
                        </m:r>
                        <m:r>
                          <a:rPr lang="en-US" b="0" i="1" smtClean="0">
                            <a:latin typeface="Cambria Math"/>
                            <a:ea typeface="Calibri" panose="020F0502020204030204" pitchFamily="34" charset="0"/>
                            <a:cs typeface="Times New Roman" panose="02020603050405020304" pitchFamily="18" charset="0"/>
                          </a:rPr>
                          <m:t>2</m:t>
                        </m:r>
                        <m:r>
                          <a:rPr lang="en-US" i="1">
                            <a:latin typeface="Cambria Math" panose="02040503050406030204" pitchFamily="18" charset="0"/>
                            <a:ea typeface="Calibri" panose="020F0502020204030204" pitchFamily="34" charset="0"/>
                            <a:cs typeface="Times New Roman" panose="02020603050405020304" pitchFamily="18" charset="0"/>
                          </a:rPr>
                          <m:t>50∗0.</m:t>
                        </m:r>
                        <m:r>
                          <a:rPr lang="en-US" b="0" i="1" smtClean="0">
                            <a:latin typeface="Cambria Math"/>
                            <a:ea typeface="Calibri" panose="020F0502020204030204" pitchFamily="34" charset="0"/>
                            <a:cs typeface="Times New Roman" panose="02020603050405020304" pitchFamily="18" charset="0"/>
                          </a:rPr>
                          <m:t>7</m:t>
                        </m:r>
                      </m:den>
                    </m:f>
                  </m:oMath>
                </a14:m>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a:latin typeface="Times New Roman" panose="02020603050405020304" pitchFamily="18" charset="0"/>
                    <a:ea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ea typeface="Times New Roman" panose="02020603050405020304" pitchFamily="18" charset="0"/>
                    <a:cs typeface="Times New Roman" panose="02020603050405020304" pitchFamily="18" charset="0"/>
                  </a:rPr>
                  <a:t>=1.953</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a:latin typeface="Times New Roman" panose="02020603050405020304" pitchFamily="18" charset="0"/>
                    <a:ea typeface="Times New Roman" panose="02020603050405020304" pitchFamily="18" charset="0"/>
                    <a:cs typeface="Times New Roman" panose="02020603050405020304" pitchFamily="18" charset="0"/>
                  </a:rPr>
                  <a:t>So, we will use </a:t>
                </a:r>
                <a:r>
                  <a:rPr lang="en-US" dirty="0" smtClean="0">
                    <a:latin typeface="Times New Roman" panose="02020603050405020304" pitchFamily="18" charset="0"/>
                    <a:ea typeface="Times New Roman" panose="02020603050405020304" pitchFamily="18" charset="0"/>
                    <a:cs typeface="Times New Roman" panose="02020603050405020304" pitchFamily="18" charset="0"/>
                  </a:rPr>
                  <a:t>1 20W </a:t>
                </a:r>
                <a:r>
                  <a:rPr lang="en-US" dirty="0">
                    <a:latin typeface="Times New Roman" panose="02020603050405020304" pitchFamily="18" charset="0"/>
                    <a:ea typeface="Times New Roman" panose="02020603050405020304" pitchFamily="18" charset="0"/>
                    <a:cs typeface="Times New Roman" panose="02020603050405020304" pitchFamily="18" charset="0"/>
                  </a:rPr>
                  <a:t>LED </a:t>
                </a:r>
                <a:r>
                  <a:rPr lang="en-US" dirty="0" smtClean="0">
                    <a:latin typeface="Times New Roman" panose="02020603050405020304" pitchFamily="18" charset="0"/>
                    <a:ea typeface="Times New Roman" panose="02020603050405020304" pitchFamily="18" charset="0"/>
                    <a:cs typeface="Times New Roman" panose="02020603050405020304" pitchFamily="18" charset="0"/>
                  </a:rPr>
                  <a:t>bulb </a:t>
                </a:r>
                <a:r>
                  <a:rPr lang="en-US" dirty="0">
                    <a:latin typeface="Times New Roman" panose="02020603050405020304" pitchFamily="18" charset="0"/>
                    <a:ea typeface="Times New Roman" panose="02020603050405020304" pitchFamily="18" charset="0"/>
                    <a:cs typeface="Times New Roman" panose="02020603050405020304" pitchFamily="18" charset="0"/>
                  </a:rPr>
                  <a:t>and 1 </a:t>
                </a:r>
                <a:r>
                  <a:rPr lang="en-US" dirty="0" smtClean="0">
                    <a:latin typeface="Times New Roman" panose="02020603050405020304" pitchFamily="18" charset="0"/>
                    <a:ea typeface="Times New Roman" panose="02020603050405020304" pitchFamily="18" charset="0"/>
                    <a:cs typeface="Times New Roman" panose="02020603050405020304" pitchFamily="18" charset="0"/>
                  </a:rPr>
                  <a:t> </a:t>
                </a:r>
                <a:r>
                  <a:rPr lang="en-US" dirty="0">
                    <a:latin typeface="Times New Roman" panose="02020603050405020304" pitchFamily="18" charset="0"/>
                    <a:ea typeface="Times New Roman" panose="02020603050405020304" pitchFamily="18" charset="0"/>
                    <a:cs typeface="Times New Roman" panose="02020603050405020304" pitchFamily="18" charset="0"/>
                  </a:rPr>
                  <a:t>10W ceiling light bulbs.</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a:latin typeface="Times New Roman" panose="02020603050405020304" pitchFamily="18" charset="0"/>
                    <a:ea typeface="Times New Roman" panose="02020603050405020304" pitchFamily="18" charset="0"/>
                    <a:cs typeface="Times New Roman" panose="02020603050405020304" pitchFamily="18" charset="0"/>
                  </a:rPr>
                  <a:t>Fan needed = </a:t>
                </a:r>
                <a14:m>
                  <m:oMath xmlns:m="http://schemas.openxmlformats.org/officeDocument/2006/math">
                    <m:f>
                      <m:fPr>
                        <m:ctrlPr>
                          <a:rPr lang="en-US" i="1">
                            <a:latin typeface="Cambria Math"/>
                            <a:ea typeface="Calibri" panose="020F0502020204030204" pitchFamily="34" charset="0"/>
                            <a:cs typeface="Times New Roman" panose="02020603050405020304" pitchFamily="18" charset="0"/>
                          </a:rPr>
                        </m:ctrlPr>
                      </m:fPr>
                      <m:num>
                        <m:r>
                          <a:rPr lang="en-US" i="1">
                            <a:latin typeface="Cambria Math" panose="02040503050406030204" pitchFamily="18" charset="0"/>
                            <a:ea typeface="Calibri" panose="020F0502020204030204" pitchFamily="34" charset="0"/>
                            <a:cs typeface="Times New Roman" panose="02020603050405020304" pitchFamily="18" charset="0"/>
                          </a:rPr>
                          <m:t>1</m:t>
                        </m:r>
                        <m:r>
                          <a:rPr lang="en-US" b="0" i="1" smtClean="0">
                            <a:latin typeface="Cambria Math"/>
                            <a:ea typeface="Calibri" panose="020F0502020204030204" pitchFamily="34" charset="0"/>
                            <a:cs typeface="Times New Roman" panose="02020603050405020304" pitchFamily="18" charset="0"/>
                          </a:rPr>
                          <m:t>84</m:t>
                        </m:r>
                      </m:num>
                      <m:den>
                        <m:r>
                          <a:rPr lang="en-US" i="1">
                            <a:latin typeface="Cambria Math" panose="02040503050406030204" pitchFamily="18" charset="0"/>
                            <a:ea typeface="Calibri" panose="020F0502020204030204" pitchFamily="34" charset="0"/>
                            <a:cs typeface="Times New Roman" panose="02020603050405020304" pitchFamily="18" charset="0"/>
                          </a:rPr>
                          <m:t>100</m:t>
                        </m:r>
                      </m:den>
                    </m:f>
                  </m:oMath>
                </a14:m>
                <a:r>
                  <a:rPr lang="en-US" dirty="0">
                    <a:latin typeface="Times New Roman" panose="02020603050405020304" pitchFamily="18" charset="0"/>
                    <a:ea typeface="Times New Roman" panose="02020603050405020304" pitchFamily="18" charset="0"/>
                    <a:cs typeface="Times New Roman" panose="02020603050405020304" pitchFamily="18" charset="0"/>
                  </a:rPr>
                  <a:t> = </a:t>
                </a:r>
                <a:r>
                  <a:rPr lang="en-US" dirty="0" smtClean="0">
                    <a:latin typeface="Times New Roman" panose="02020603050405020304" pitchFamily="18" charset="0"/>
                    <a:ea typeface="Times New Roman" panose="02020603050405020304" pitchFamily="18" charset="0"/>
                    <a:cs typeface="Times New Roman" panose="02020603050405020304" pitchFamily="18" charset="0"/>
                  </a:rPr>
                  <a:t>1.84</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a:latin typeface="Times New Roman" panose="02020603050405020304" pitchFamily="18" charset="0"/>
                    <a:ea typeface="Times New Roman" panose="02020603050405020304" pitchFamily="18" charset="0"/>
                    <a:cs typeface="Times New Roman" panose="02020603050405020304" pitchFamily="18" charset="0"/>
                  </a:rPr>
                  <a:t>So, 1 fan is needed.</a:t>
                </a:r>
                <a:endParaRPr lang="en-US" dirty="0">
                  <a:latin typeface="Calibri" panose="020F0502020204030204" pitchFamily="34" charset="0"/>
                  <a:ea typeface="Calibri" panose="020F0502020204030204" pitchFamily="34" charset="0"/>
                  <a:cs typeface="Times New Roman" panose="02020603050405020304" pitchFamily="18" charset="0"/>
                </a:endParaRPr>
              </a:p>
            </p:txBody>
          </p:sp>
        </mc:Choice>
        <mc:Fallback>
          <p:sp>
            <p:nvSpPr>
              <p:cNvPr id="3" name="Rectangle 2"/>
              <p:cNvSpPr>
                <a:spLocks noRot="1" noChangeAspect="1" noMove="1" noResize="1" noEditPoints="1" noAdjustHandles="1" noChangeArrowheads="1" noChangeShapeType="1" noTextEdit="1"/>
              </p:cNvSpPr>
              <p:nvPr/>
            </p:nvSpPr>
            <p:spPr>
              <a:xfrm>
                <a:off x="2203804" y="985609"/>
                <a:ext cx="8146695" cy="5859233"/>
              </a:xfrm>
              <a:prstGeom prst="rect">
                <a:avLst/>
              </a:prstGeom>
              <a:blipFill rotWithShape="1">
                <a:blip r:embed="rId6"/>
                <a:stretch>
                  <a:fillRect l="-674" t="-520" b="-520"/>
                </a:stretch>
              </a:blipFill>
            </p:spPr>
            <p:txBody>
              <a:bodyPr/>
              <a:lstStyle/>
              <a:p>
                <a:r>
                  <a:rPr lang="en-US">
                    <a:noFill/>
                  </a:rPr>
                  <a:t> </a:t>
                </a:r>
              </a:p>
            </p:txBody>
          </p:sp>
        </mc:Fallback>
      </mc:AlternateContent>
    </p:spTree>
    <p:extLst>
      <p:ext uri="{BB962C8B-B14F-4D97-AF65-F5344CB8AC3E}">
        <p14:creationId xmlns:p14="http://schemas.microsoft.com/office/powerpoint/2010/main" val="362305846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p:cNvSpPr/>
          <p:nvPr/>
        </p:nvSpPr>
        <p:spPr>
          <a:xfrm>
            <a:off x="4452619" y="302682"/>
            <a:ext cx="2559099" cy="461665"/>
          </a:xfrm>
          <a:prstGeom prst="rect">
            <a:avLst/>
          </a:prstGeom>
        </p:spPr>
        <p:txBody>
          <a:bodyPr wrap="none">
            <a:spAutoFit/>
          </a:bodyPr>
          <a:lstStyle/>
          <a:p>
            <a:r>
              <a:rPr lang="en-US" sz="2400" b="1" dirty="0"/>
              <a:t>Power Calculation </a:t>
            </a:r>
            <a:endParaRPr lang="en-US" sz="2400" dirty="0"/>
          </a:p>
        </p:txBody>
      </p:sp>
      <p:sp>
        <p:nvSpPr>
          <p:cNvPr id="3" name="Rectangle 2"/>
          <p:cNvSpPr/>
          <p:nvPr/>
        </p:nvSpPr>
        <p:spPr>
          <a:xfrm>
            <a:off x="377341" y="764347"/>
            <a:ext cx="1728230" cy="523220"/>
          </a:xfrm>
          <a:prstGeom prst="rect">
            <a:avLst/>
          </a:prstGeom>
        </p:spPr>
        <p:txBody>
          <a:bodyPr wrap="none">
            <a:spAutoFit/>
          </a:bodyPr>
          <a:lstStyle/>
          <a:p>
            <a:pPr algn="ctr"/>
            <a:r>
              <a:rPr lang="en-US" sz="2800" b="1" dirty="0"/>
              <a:t>Basement</a:t>
            </a:r>
            <a:r>
              <a:rPr lang="en-US" b="1" i="1" dirty="0"/>
              <a:t> </a:t>
            </a:r>
            <a:endParaRPr lang="en-US" dirty="0"/>
          </a:p>
        </p:txBody>
      </p:sp>
      <p:sp>
        <p:nvSpPr>
          <p:cNvPr id="5" name="Rectangle 4"/>
          <p:cNvSpPr/>
          <p:nvPr/>
        </p:nvSpPr>
        <p:spPr>
          <a:xfrm>
            <a:off x="2321377" y="922087"/>
            <a:ext cx="5887357" cy="6001643"/>
          </a:xfrm>
          <a:prstGeom prst="rect">
            <a:avLst/>
          </a:prstGeom>
        </p:spPr>
        <p:txBody>
          <a:bodyPr wrap="square">
            <a:spAutoFit/>
          </a:bodyPr>
          <a:lstStyle/>
          <a:p>
            <a:r>
              <a:rPr lang="en-US" sz="2400" b="1" dirty="0"/>
              <a:t>For SB </a:t>
            </a:r>
            <a:endParaRPr lang="pl-PL" sz="2400" dirty="0"/>
          </a:p>
          <a:p>
            <a:r>
              <a:rPr lang="en-US" sz="2400" dirty="0"/>
              <a:t>Total load = 40 × 0.7 + 3000 × 0.2 = 628 Watt </a:t>
            </a:r>
            <a:r>
              <a:rPr lang="en-US" sz="2400" dirty="0" smtClean="0"/>
              <a:t>I=628/(220×0.7)=4.0779 </a:t>
            </a:r>
            <a:r>
              <a:rPr lang="en-US" sz="2400" dirty="0"/>
              <a:t>A </a:t>
            </a:r>
          </a:p>
          <a:p>
            <a:r>
              <a:rPr lang="en-US" sz="2400" dirty="0"/>
              <a:t>∴2 × 1.5 </a:t>
            </a:r>
            <a:r>
              <a:rPr lang="en-US" sz="2400" dirty="0" err="1"/>
              <a:t>rm</a:t>
            </a:r>
            <a:r>
              <a:rPr lang="en-US" sz="2400" dirty="0"/>
              <a:t> BYM + 1.5 </a:t>
            </a:r>
            <a:r>
              <a:rPr lang="en-US" sz="2400" dirty="0" err="1"/>
              <a:t>rm</a:t>
            </a:r>
            <a:r>
              <a:rPr lang="en-US" sz="2400" dirty="0"/>
              <a:t> BYA ECC are used. </a:t>
            </a:r>
          </a:p>
          <a:p>
            <a:r>
              <a:rPr lang="en-US" sz="2400" b="1" dirty="0"/>
              <a:t>For SDB </a:t>
            </a:r>
            <a:endParaRPr lang="en-US" sz="2400" dirty="0"/>
          </a:p>
          <a:p>
            <a:r>
              <a:rPr lang="en-US" sz="2400" dirty="0"/>
              <a:t>Total load = 628 </a:t>
            </a:r>
            <a:r>
              <a:rPr lang="en-US" sz="2400" dirty="0" smtClean="0"/>
              <a:t>Watt</a:t>
            </a:r>
          </a:p>
          <a:p>
            <a:r>
              <a:rPr lang="en-US" sz="2400" dirty="0" smtClean="0"/>
              <a:t> I=628/(220×0.7)=4.0779 </a:t>
            </a:r>
            <a:r>
              <a:rPr lang="en-US" sz="2400" dirty="0"/>
              <a:t>A </a:t>
            </a:r>
          </a:p>
          <a:p>
            <a:r>
              <a:rPr lang="en-US" sz="2400" dirty="0"/>
              <a:t>∴2 × 1.5 </a:t>
            </a:r>
            <a:r>
              <a:rPr lang="en-US" sz="2400" dirty="0" err="1"/>
              <a:t>rm</a:t>
            </a:r>
            <a:r>
              <a:rPr lang="en-US" sz="2400" dirty="0"/>
              <a:t> BYM + 1.5 </a:t>
            </a:r>
            <a:r>
              <a:rPr lang="en-US" sz="2400" dirty="0" err="1"/>
              <a:t>rm</a:t>
            </a:r>
            <a:r>
              <a:rPr lang="en-US" sz="2400" dirty="0"/>
              <a:t> BYA ECC are used. </a:t>
            </a:r>
          </a:p>
          <a:p>
            <a:r>
              <a:rPr lang="en-US" sz="2400" b="1" dirty="0"/>
              <a:t>For ESB </a:t>
            </a:r>
            <a:endParaRPr lang="en-US" sz="2400" dirty="0"/>
          </a:p>
          <a:p>
            <a:r>
              <a:rPr lang="en-US" sz="2400" dirty="0" smtClean="0"/>
              <a:t>Total </a:t>
            </a:r>
            <a:r>
              <a:rPr lang="en-US" sz="2400" dirty="0"/>
              <a:t>load = 200 Watt </a:t>
            </a:r>
            <a:endParaRPr lang="en-US" sz="2400" dirty="0" smtClean="0"/>
          </a:p>
          <a:p>
            <a:r>
              <a:rPr lang="en-US" sz="2400" dirty="0" smtClean="0"/>
              <a:t>I=200/(220×0.7)=1.298 </a:t>
            </a:r>
            <a:r>
              <a:rPr lang="en-US" sz="2400" dirty="0"/>
              <a:t>A </a:t>
            </a:r>
          </a:p>
          <a:p>
            <a:r>
              <a:rPr lang="en-US" sz="2400" dirty="0"/>
              <a:t>∴2 × 1.5 </a:t>
            </a:r>
            <a:r>
              <a:rPr lang="en-US" sz="2400" dirty="0" err="1"/>
              <a:t>rm</a:t>
            </a:r>
            <a:r>
              <a:rPr lang="en-US" sz="2400" dirty="0"/>
              <a:t> BYM + 1.5 </a:t>
            </a:r>
            <a:r>
              <a:rPr lang="en-US" sz="2400" dirty="0" err="1"/>
              <a:t>rm</a:t>
            </a:r>
            <a:r>
              <a:rPr lang="en-US" sz="2400" dirty="0"/>
              <a:t> BYA ECC are used. </a:t>
            </a:r>
          </a:p>
          <a:p>
            <a:r>
              <a:rPr lang="en-US" sz="2400" b="1" dirty="0"/>
              <a:t>For ESDB </a:t>
            </a:r>
            <a:endParaRPr lang="en-US" sz="2400" dirty="0"/>
          </a:p>
          <a:p>
            <a:r>
              <a:rPr lang="en-US" sz="2400" dirty="0"/>
              <a:t>Total load = 200 </a:t>
            </a:r>
            <a:r>
              <a:rPr lang="en-US" sz="2400" dirty="0" smtClean="0"/>
              <a:t>Watt</a:t>
            </a:r>
          </a:p>
          <a:p>
            <a:r>
              <a:rPr lang="en-US" sz="2400" dirty="0" smtClean="0"/>
              <a:t> I=200/(220×0.7)=1.298 </a:t>
            </a:r>
            <a:r>
              <a:rPr lang="en-US" sz="2400" dirty="0"/>
              <a:t>A </a:t>
            </a:r>
          </a:p>
          <a:p>
            <a:r>
              <a:rPr lang="en-US" sz="2400" dirty="0"/>
              <a:t>∴2 × 1.5 </a:t>
            </a:r>
            <a:r>
              <a:rPr lang="en-US" sz="2400" dirty="0" err="1"/>
              <a:t>rm</a:t>
            </a:r>
            <a:r>
              <a:rPr lang="en-US" sz="2400" dirty="0"/>
              <a:t> BYM + 1.5 </a:t>
            </a:r>
            <a:r>
              <a:rPr lang="en-US" sz="2400" dirty="0" err="1"/>
              <a:t>rm</a:t>
            </a:r>
            <a:r>
              <a:rPr lang="en-US" sz="2400" dirty="0"/>
              <a:t> BYA ECC are used</a:t>
            </a:r>
            <a:r>
              <a:rPr lang="en-US" dirty="0"/>
              <a:t>. </a:t>
            </a:r>
            <a:endParaRPr lang="en-US" dirty="0"/>
          </a:p>
        </p:txBody>
      </p:sp>
    </p:spTree>
    <p:extLst>
      <p:ext uri="{BB962C8B-B14F-4D97-AF65-F5344CB8AC3E}">
        <p14:creationId xmlns:p14="http://schemas.microsoft.com/office/powerpoint/2010/main" val="302382618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CB51AA96-D4B1-179D-D664-A2778CB8DD10}"/>
              </a:ext>
            </a:extLst>
          </p:cNvPr>
          <p:cNvSpPr txBox="1"/>
          <p:nvPr/>
        </p:nvSpPr>
        <p:spPr>
          <a:xfrm>
            <a:off x="4104113" y="3136613"/>
            <a:ext cx="4200293" cy="584775"/>
          </a:xfrm>
          <a:prstGeom prst="rect">
            <a:avLst/>
          </a:prstGeom>
          <a:noFill/>
        </p:spPr>
        <p:txBody>
          <a:bodyPr wrap="square" rtlCol="0">
            <a:spAutoFit/>
          </a:bodyPr>
          <a:lstStyle/>
          <a:p>
            <a:pPr algn="ctr"/>
            <a:r>
              <a:rPr lang="x-none" sz="3200" b="1">
                <a:solidFill>
                  <a:schemeClr val="bg1"/>
                </a:solidFill>
              </a:rPr>
              <a:t>THANK YOU</a:t>
            </a:r>
          </a:p>
        </p:txBody>
      </p:sp>
    </p:spTree>
    <p:extLst>
      <p:ext uri="{BB962C8B-B14F-4D97-AF65-F5344CB8AC3E}">
        <p14:creationId xmlns:p14="http://schemas.microsoft.com/office/powerpoint/2010/main" val="367380253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3058744" y="190866"/>
            <a:ext cx="8440617" cy="5932393"/>
          </a:xfrm>
          <a:prstGeom prst="rect">
            <a:avLst/>
          </a:prstGeom>
          <a:noFill/>
        </p:spPr>
        <p:txBody>
          <a:bodyPr wrap="square" rtlCol="0">
            <a:spAutoFit/>
          </a:bodyPr>
          <a:lstStyle/>
          <a:p>
            <a:pPr>
              <a:lnSpc>
                <a:spcPct val="115000"/>
              </a:lnSpc>
            </a:pPr>
            <a:r>
              <a:rPr lang="en-US" dirty="0" smtClean="0">
                <a:latin typeface="Times New Roman"/>
                <a:ea typeface="Times New Roman"/>
              </a:rPr>
              <a:t>                                                    </a:t>
            </a:r>
            <a:r>
              <a:rPr lang="en-US" sz="2400" b="1" dirty="0" smtClean="0">
                <a:latin typeface="Times New Roman"/>
                <a:ea typeface="Times New Roman"/>
              </a:rPr>
              <a:t>Objectives</a:t>
            </a:r>
          </a:p>
          <a:p>
            <a:pPr>
              <a:lnSpc>
                <a:spcPct val="115000"/>
              </a:lnSpc>
            </a:pPr>
            <a:endParaRPr lang="en-US" sz="2400" b="1" dirty="0">
              <a:latin typeface="Times New Roman"/>
              <a:ea typeface="Times New Roman"/>
            </a:endParaRPr>
          </a:p>
          <a:p>
            <a:pPr marL="457200" marR="0">
              <a:lnSpc>
                <a:spcPct val="115000"/>
              </a:lnSpc>
              <a:spcBef>
                <a:spcPts val="0"/>
              </a:spcBef>
              <a:spcAft>
                <a:spcPts val="0"/>
              </a:spcAft>
            </a:pPr>
            <a:r>
              <a:rPr lang="en-US" sz="2400" dirty="0" smtClean="0">
                <a:latin typeface="Times New Roman"/>
                <a:ea typeface="Times New Roman"/>
              </a:rPr>
              <a:t>1. To get introduced to </a:t>
            </a:r>
            <a:r>
              <a:rPr lang="en-US" sz="2400" dirty="0">
                <a:latin typeface="Times New Roman"/>
                <a:ea typeface="Times New Roman"/>
              </a:rPr>
              <a:t>the floor-planning process of a typical multi-storied residential building</a:t>
            </a:r>
            <a:r>
              <a:rPr lang="en-US" sz="2400" dirty="0" smtClean="0">
                <a:latin typeface="Times New Roman"/>
                <a:ea typeface="Times New Roman"/>
              </a:rPr>
              <a:t>.</a:t>
            </a:r>
          </a:p>
          <a:p>
            <a:pPr marL="800100" marR="0" indent="-342900">
              <a:lnSpc>
                <a:spcPct val="115000"/>
              </a:lnSpc>
              <a:spcBef>
                <a:spcPts val="0"/>
              </a:spcBef>
              <a:spcAft>
                <a:spcPts val="0"/>
              </a:spcAft>
              <a:buAutoNum type="arabicPeriod"/>
            </a:pPr>
            <a:endParaRPr lang="en-US" sz="2400" dirty="0">
              <a:latin typeface="Times New Roman"/>
              <a:ea typeface="Times New Roman"/>
            </a:endParaRPr>
          </a:p>
          <a:p>
            <a:pPr marL="457200" marR="0">
              <a:lnSpc>
                <a:spcPct val="115000"/>
              </a:lnSpc>
              <a:spcBef>
                <a:spcPts val="0"/>
              </a:spcBef>
              <a:spcAft>
                <a:spcPts val="0"/>
              </a:spcAft>
            </a:pPr>
            <a:r>
              <a:rPr lang="en-US" sz="2400" dirty="0">
                <a:latin typeface="Times New Roman"/>
                <a:ea typeface="Times New Roman"/>
              </a:rPr>
              <a:t>2. </a:t>
            </a:r>
            <a:r>
              <a:rPr lang="en-US" sz="2400" dirty="0" smtClean="0">
                <a:latin typeface="Times New Roman"/>
                <a:ea typeface="Times New Roman"/>
              </a:rPr>
              <a:t>To be familiarized with </a:t>
            </a:r>
            <a:r>
              <a:rPr lang="en-US" sz="2400" dirty="0">
                <a:latin typeface="Times New Roman"/>
                <a:ea typeface="Times New Roman"/>
              </a:rPr>
              <a:t>various fittings and fixtures utilized in each compartment of the building</a:t>
            </a:r>
            <a:r>
              <a:rPr lang="en-US" sz="2400" dirty="0" smtClean="0">
                <a:latin typeface="Times New Roman"/>
                <a:ea typeface="Times New Roman"/>
              </a:rPr>
              <a:t>.</a:t>
            </a:r>
          </a:p>
          <a:p>
            <a:pPr marL="457200" marR="0">
              <a:lnSpc>
                <a:spcPct val="115000"/>
              </a:lnSpc>
              <a:spcBef>
                <a:spcPts val="0"/>
              </a:spcBef>
              <a:spcAft>
                <a:spcPts val="0"/>
              </a:spcAft>
            </a:pPr>
            <a:endParaRPr lang="en-US" sz="2400" dirty="0">
              <a:latin typeface="Times New Roman"/>
              <a:ea typeface="Times New Roman"/>
            </a:endParaRPr>
          </a:p>
          <a:p>
            <a:pPr marL="457200" marR="0">
              <a:lnSpc>
                <a:spcPct val="115000"/>
              </a:lnSpc>
              <a:spcBef>
                <a:spcPts val="0"/>
              </a:spcBef>
              <a:spcAft>
                <a:spcPts val="0"/>
              </a:spcAft>
            </a:pPr>
            <a:r>
              <a:rPr lang="en-US" sz="2400" dirty="0">
                <a:latin typeface="Times New Roman"/>
                <a:ea typeface="Times New Roman"/>
              </a:rPr>
              <a:t>3. </a:t>
            </a:r>
            <a:r>
              <a:rPr lang="en-US" sz="2400" dirty="0" smtClean="0">
                <a:latin typeface="Times New Roman"/>
                <a:ea typeface="Times New Roman"/>
              </a:rPr>
              <a:t>To get </a:t>
            </a:r>
            <a:r>
              <a:rPr lang="en-US" sz="2400" dirty="0">
                <a:latin typeface="Times New Roman"/>
                <a:ea typeface="Times New Roman"/>
              </a:rPr>
              <a:t>guidance on systematically drawing conduit layouts for the building</a:t>
            </a:r>
            <a:r>
              <a:rPr lang="en-US" sz="2400" dirty="0" smtClean="0">
                <a:latin typeface="Times New Roman"/>
                <a:ea typeface="Times New Roman"/>
              </a:rPr>
              <a:t>.</a:t>
            </a:r>
          </a:p>
          <a:p>
            <a:pPr marL="457200" marR="0">
              <a:lnSpc>
                <a:spcPct val="115000"/>
              </a:lnSpc>
              <a:spcBef>
                <a:spcPts val="0"/>
              </a:spcBef>
              <a:spcAft>
                <a:spcPts val="0"/>
              </a:spcAft>
            </a:pPr>
            <a:endParaRPr lang="en-US" sz="2400" dirty="0">
              <a:latin typeface="Times New Roman"/>
              <a:ea typeface="Times New Roman"/>
            </a:endParaRPr>
          </a:p>
          <a:p>
            <a:pPr marL="457200" marR="0">
              <a:lnSpc>
                <a:spcPct val="115000"/>
              </a:lnSpc>
              <a:spcBef>
                <a:spcPts val="0"/>
              </a:spcBef>
              <a:spcAft>
                <a:spcPts val="0"/>
              </a:spcAft>
            </a:pPr>
            <a:r>
              <a:rPr lang="en-US" sz="2400" dirty="0">
                <a:latin typeface="Times New Roman"/>
                <a:ea typeface="Times New Roman"/>
              </a:rPr>
              <a:t>4. </a:t>
            </a:r>
            <a:r>
              <a:rPr lang="en-US" sz="2400" dirty="0" smtClean="0">
                <a:latin typeface="Times New Roman"/>
                <a:ea typeface="Times New Roman"/>
              </a:rPr>
              <a:t>To understand switchboard </a:t>
            </a:r>
            <a:r>
              <a:rPr lang="en-US" sz="2400" dirty="0">
                <a:latin typeface="Times New Roman"/>
                <a:ea typeface="Times New Roman"/>
              </a:rPr>
              <a:t>connections, including emergency setups</a:t>
            </a:r>
            <a:r>
              <a:rPr lang="en-US" sz="2400" dirty="0" smtClean="0">
                <a:latin typeface="Times New Roman"/>
                <a:ea typeface="Times New Roman"/>
              </a:rPr>
              <a:t>.</a:t>
            </a:r>
          </a:p>
          <a:p>
            <a:pPr marL="457200" marR="0">
              <a:lnSpc>
                <a:spcPct val="115000"/>
              </a:lnSpc>
              <a:spcBef>
                <a:spcPts val="0"/>
              </a:spcBef>
              <a:spcAft>
                <a:spcPts val="0"/>
              </a:spcAft>
            </a:pPr>
            <a:endParaRPr lang="en-US" dirty="0">
              <a:latin typeface="Times New Roman"/>
              <a:ea typeface="Times New Roman"/>
            </a:endParaRPr>
          </a:p>
        </p:txBody>
      </p:sp>
    </p:spTree>
    <p:extLst>
      <p:ext uri="{BB962C8B-B14F-4D97-AF65-F5344CB8AC3E}">
        <p14:creationId xmlns:p14="http://schemas.microsoft.com/office/powerpoint/2010/main" val="404818935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3945273" y="1069709"/>
            <a:ext cx="8578360" cy="3994427"/>
          </a:xfrm>
          <a:prstGeom prst="rect">
            <a:avLst/>
          </a:prstGeom>
          <a:noFill/>
        </p:spPr>
        <p:txBody>
          <a:bodyPr wrap="square" rtlCol="0">
            <a:spAutoFit/>
          </a:bodyPr>
          <a:lstStyle/>
          <a:p>
            <a:pPr marL="109220" marR="0">
              <a:lnSpc>
                <a:spcPct val="115000"/>
              </a:lnSpc>
              <a:spcBef>
                <a:spcPts val="5"/>
              </a:spcBef>
              <a:spcAft>
                <a:spcPts val="0"/>
              </a:spcAft>
            </a:pPr>
            <a:r>
              <a:rPr lang="en-US" sz="2400" b="1" dirty="0" smtClean="0">
                <a:latin typeface="Times New Roman"/>
                <a:ea typeface="Times New Roman"/>
              </a:rPr>
              <a:t>                          Design Steps</a:t>
            </a:r>
          </a:p>
          <a:p>
            <a:pPr marL="109220" marR="0">
              <a:lnSpc>
                <a:spcPct val="115000"/>
              </a:lnSpc>
              <a:spcBef>
                <a:spcPts val="5"/>
              </a:spcBef>
              <a:spcAft>
                <a:spcPts val="0"/>
              </a:spcAft>
            </a:pPr>
            <a:endParaRPr lang="en-US" sz="2400" b="1" dirty="0" smtClean="0">
              <a:latin typeface="Times New Roman"/>
              <a:ea typeface="Times New Roman"/>
            </a:endParaRPr>
          </a:p>
          <a:p>
            <a:pPr>
              <a:lnSpc>
                <a:spcPct val="115000"/>
              </a:lnSpc>
              <a:spcBef>
                <a:spcPts val="40"/>
              </a:spcBef>
            </a:pPr>
            <a:r>
              <a:rPr lang="en-US" dirty="0">
                <a:latin typeface="Times New Roman"/>
                <a:ea typeface="Times New Roman"/>
              </a:rPr>
              <a:t> </a:t>
            </a:r>
          </a:p>
          <a:p>
            <a:pPr marL="342900" marR="0" lvl="0" indent="-342900">
              <a:lnSpc>
                <a:spcPct val="115000"/>
              </a:lnSpc>
              <a:spcBef>
                <a:spcPts val="0"/>
              </a:spcBef>
              <a:spcAft>
                <a:spcPts val="0"/>
              </a:spcAft>
              <a:buSzPts val="1300"/>
              <a:buFont typeface="Times New Roman"/>
              <a:buAutoNum type="arabicPeriod"/>
              <a:tabLst>
                <a:tab pos="276860" algn="l"/>
              </a:tabLst>
            </a:pPr>
            <a:r>
              <a:rPr lang="en-US" sz="2000" dirty="0">
                <a:latin typeface="Times New Roman"/>
                <a:ea typeface="Times New Roman"/>
              </a:rPr>
              <a:t>Ground</a:t>
            </a:r>
            <a:r>
              <a:rPr lang="en-US" sz="2000" spc="30" dirty="0">
                <a:latin typeface="Times New Roman"/>
                <a:ea typeface="Times New Roman"/>
              </a:rPr>
              <a:t> </a:t>
            </a:r>
            <a:r>
              <a:rPr lang="en-US" sz="2000" dirty="0">
                <a:latin typeface="Times New Roman"/>
                <a:ea typeface="Times New Roman"/>
              </a:rPr>
              <a:t>floor</a:t>
            </a:r>
            <a:r>
              <a:rPr lang="en-US" sz="2000" spc="10" dirty="0">
                <a:latin typeface="Times New Roman"/>
                <a:ea typeface="Times New Roman"/>
              </a:rPr>
              <a:t> </a:t>
            </a:r>
            <a:r>
              <a:rPr lang="en-US" sz="2000" dirty="0">
                <a:latin typeface="Times New Roman"/>
                <a:ea typeface="Times New Roman"/>
              </a:rPr>
              <a:t>and</a:t>
            </a:r>
            <a:r>
              <a:rPr lang="en-US" sz="2000" spc="35" dirty="0">
                <a:latin typeface="Times New Roman"/>
                <a:ea typeface="Times New Roman"/>
              </a:rPr>
              <a:t> </a:t>
            </a:r>
            <a:r>
              <a:rPr lang="en-US" sz="2000" dirty="0">
                <a:latin typeface="Times New Roman"/>
                <a:ea typeface="Times New Roman"/>
              </a:rPr>
              <a:t>typical</a:t>
            </a:r>
            <a:r>
              <a:rPr lang="en-US" sz="2000" spc="15" dirty="0">
                <a:latin typeface="Times New Roman"/>
                <a:ea typeface="Times New Roman"/>
              </a:rPr>
              <a:t> </a:t>
            </a:r>
            <a:r>
              <a:rPr lang="en-US" sz="2000" dirty="0">
                <a:latin typeface="Times New Roman"/>
                <a:ea typeface="Times New Roman"/>
              </a:rPr>
              <a:t>floor</a:t>
            </a:r>
            <a:r>
              <a:rPr lang="en-US" sz="2000" spc="20" dirty="0">
                <a:latin typeface="Times New Roman"/>
                <a:ea typeface="Times New Roman"/>
              </a:rPr>
              <a:t> </a:t>
            </a:r>
            <a:r>
              <a:rPr lang="en-US" sz="2000" dirty="0">
                <a:latin typeface="Times New Roman"/>
                <a:ea typeface="Times New Roman"/>
              </a:rPr>
              <a:t>plan</a:t>
            </a:r>
            <a:r>
              <a:rPr lang="en-US" sz="2000" spc="30" dirty="0">
                <a:latin typeface="Times New Roman"/>
                <a:ea typeface="Times New Roman"/>
              </a:rPr>
              <a:t> </a:t>
            </a:r>
            <a:r>
              <a:rPr lang="en-US" sz="2000" dirty="0">
                <a:latin typeface="Times New Roman"/>
                <a:ea typeface="Times New Roman"/>
              </a:rPr>
              <a:t>of</a:t>
            </a:r>
            <a:r>
              <a:rPr lang="en-US" sz="2000" spc="35" dirty="0">
                <a:latin typeface="Times New Roman"/>
                <a:ea typeface="Times New Roman"/>
              </a:rPr>
              <a:t> </a:t>
            </a:r>
            <a:r>
              <a:rPr lang="en-US" sz="2000" dirty="0">
                <a:latin typeface="Times New Roman"/>
                <a:ea typeface="Times New Roman"/>
              </a:rPr>
              <a:t>a</a:t>
            </a:r>
            <a:r>
              <a:rPr lang="en-US" sz="2000" spc="40" dirty="0">
                <a:latin typeface="Times New Roman"/>
                <a:ea typeface="Times New Roman"/>
              </a:rPr>
              <a:t> </a:t>
            </a:r>
            <a:r>
              <a:rPr lang="en-US" sz="2000" dirty="0">
                <a:latin typeface="Times New Roman"/>
                <a:ea typeface="Times New Roman"/>
              </a:rPr>
              <a:t>3-storeyed </a:t>
            </a:r>
            <a:r>
              <a:rPr lang="en-US" sz="2000" dirty="0" smtClean="0">
                <a:latin typeface="Times New Roman"/>
                <a:ea typeface="Times New Roman"/>
              </a:rPr>
              <a:t>building</a:t>
            </a:r>
          </a:p>
          <a:p>
            <a:pPr marL="342900" marR="0" lvl="0" indent="-342900">
              <a:lnSpc>
                <a:spcPct val="115000"/>
              </a:lnSpc>
              <a:spcBef>
                <a:spcPts val="0"/>
              </a:spcBef>
              <a:spcAft>
                <a:spcPts val="0"/>
              </a:spcAft>
              <a:buSzPts val="1300"/>
              <a:buFont typeface="Times New Roman"/>
              <a:buAutoNum type="arabicPeriod"/>
              <a:tabLst>
                <a:tab pos="276860" algn="l"/>
              </a:tabLst>
            </a:pPr>
            <a:endParaRPr lang="en-US" sz="2000" dirty="0">
              <a:latin typeface="Times New Roman"/>
              <a:ea typeface="Times New Roman"/>
            </a:endParaRPr>
          </a:p>
          <a:p>
            <a:pPr marL="342900" marR="0" lvl="0" indent="-342900">
              <a:lnSpc>
                <a:spcPct val="115000"/>
              </a:lnSpc>
              <a:spcBef>
                <a:spcPts val="400"/>
              </a:spcBef>
              <a:spcAft>
                <a:spcPts val="0"/>
              </a:spcAft>
              <a:buSzPts val="1300"/>
              <a:buFont typeface="Times New Roman"/>
              <a:buAutoNum type="arabicPeriod"/>
              <a:tabLst>
                <a:tab pos="276860" algn="l"/>
              </a:tabLst>
            </a:pPr>
            <a:r>
              <a:rPr lang="en-US" sz="2000" dirty="0">
                <a:latin typeface="Times New Roman"/>
                <a:ea typeface="Times New Roman"/>
              </a:rPr>
              <a:t>Fittings</a:t>
            </a:r>
            <a:r>
              <a:rPr lang="en-US" sz="2000" spc="30" dirty="0">
                <a:latin typeface="Times New Roman"/>
                <a:ea typeface="Times New Roman"/>
              </a:rPr>
              <a:t> </a:t>
            </a:r>
            <a:r>
              <a:rPr lang="en-US" sz="2000" dirty="0">
                <a:latin typeface="Times New Roman"/>
                <a:ea typeface="Times New Roman"/>
              </a:rPr>
              <a:t>and</a:t>
            </a:r>
            <a:r>
              <a:rPr lang="en-US" sz="2000" spc="35" dirty="0">
                <a:latin typeface="Times New Roman"/>
                <a:ea typeface="Times New Roman"/>
              </a:rPr>
              <a:t> </a:t>
            </a:r>
            <a:r>
              <a:rPr lang="en-US" sz="2000" dirty="0">
                <a:latin typeface="Times New Roman"/>
                <a:ea typeface="Times New Roman"/>
              </a:rPr>
              <a:t>fixtures</a:t>
            </a:r>
            <a:r>
              <a:rPr lang="en-US" sz="2000" spc="35" dirty="0">
                <a:latin typeface="Times New Roman"/>
                <a:ea typeface="Times New Roman"/>
              </a:rPr>
              <a:t> </a:t>
            </a:r>
            <a:r>
              <a:rPr lang="en-US" sz="2000" dirty="0">
                <a:latin typeface="Times New Roman"/>
                <a:ea typeface="Times New Roman"/>
              </a:rPr>
              <a:t>for</a:t>
            </a:r>
            <a:r>
              <a:rPr lang="en-US" sz="2000" spc="15" dirty="0">
                <a:latin typeface="Times New Roman"/>
                <a:ea typeface="Times New Roman"/>
              </a:rPr>
              <a:t> </a:t>
            </a:r>
            <a:r>
              <a:rPr lang="en-US" sz="2000" dirty="0">
                <a:latin typeface="Times New Roman"/>
                <a:ea typeface="Times New Roman"/>
              </a:rPr>
              <a:t>each</a:t>
            </a:r>
            <a:r>
              <a:rPr lang="en-US" sz="2000" spc="10" dirty="0">
                <a:latin typeface="Times New Roman"/>
                <a:ea typeface="Times New Roman"/>
              </a:rPr>
              <a:t> </a:t>
            </a:r>
            <a:r>
              <a:rPr lang="en-US" sz="2000" dirty="0" smtClean="0">
                <a:latin typeface="Times New Roman"/>
                <a:ea typeface="Times New Roman"/>
              </a:rPr>
              <a:t>floor</a:t>
            </a:r>
          </a:p>
          <a:p>
            <a:pPr marL="342900" marR="0" lvl="0" indent="-342900">
              <a:lnSpc>
                <a:spcPct val="115000"/>
              </a:lnSpc>
              <a:spcBef>
                <a:spcPts val="400"/>
              </a:spcBef>
              <a:spcAft>
                <a:spcPts val="0"/>
              </a:spcAft>
              <a:buSzPts val="1300"/>
              <a:buFont typeface="Times New Roman"/>
              <a:buAutoNum type="arabicPeriod"/>
              <a:tabLst>
                <a:tab pos="276860" algn="l"/>
              </a:tabLst>
            </a:pPr>
            <a:endParaRPr lang="en-US" sz="2000" dirty="0">
              <a:latin typeface="Times New Roman"/>
              <a:ea typeface="Times New Roman"/>
            </a:endParaRPr>
          </a:p>
          <a:p>
            <a:pPr marL="342900" marR="0" lvl="0" indent="-342900">
              <a:lnSpc>
                <a:spcPct val="115000"/>
              </a:lnSpc>
              <a:spcBef>
                <a:spcPts val="405"/>
              </a:spcBef>
              <a:spcAft>
                <a:spcPts val="0"/>
              </a:spcAft>
              <a:buSzPts val="1300"/>
              <a:buFont typeface="Times New Roman"/>
              <a:buAutoNum type="arabicPeriod"/>
              <a:tabLst>
                <a:tab pos="276860" algn="l"/>
              </a:tabLst>
            </a:pPr>
            <a:r>
              <a:rPr lang="en-US" sz="2000" dirty="0">
                <a:latin typeface="Times New Roman"/>
                <a:ea typeface="Times New Roman"/>
              </a:rPr>
              <a:t>Conduit</a:t>
            </a:r>
            <a:r>
              <a:rPr lang="en-US" sz="2000" spc="30" dirty="0">
                <a:latin typeface="Times New Roman"/>
                <a:ea typeface="Times New Roman"/>
              </a:rPr>
              <a:t> </a:t>
            </a:r>
            <a:r>
              <a:rPr lang="en-US" sz="2000" dirty="0">
                <a:latin typeface="Times New Roman"/>
                <a:ea typeface="Times New Roman"/>
              </a:rPr>
              <a:t>layout</a:t>
            </a:r>
            <a:r>
              <a:rPr lang="en-US" sz="2000" spc="25" dirty="0">
                <a:latin typeface="Times New Roman"/>
                <a:ea typeface="Times New Roman"/>
              </a:rPr>
              <a:t> </a:t>
            </a:r>
            <a:r>
              <a:rPr lang="en-US" sz="2000" dirty="0">
                <a:latin typeface="Times New Roman"/>
                <a:ea typeface="Times New Roman"/>
              </a:rPr>
              <a:t>planning</a:t>
            </a:r>
            <a:r>
              <a:rPr lang="en-US" sz="2000" spc="45" dirty="0">
                <a:latin typeface="Times New Roman"/>
                <a:ea typeface="Times New Roman"/>
              </a:rPr>
              <a:t> </a:t>
            </a:r>
            <a:r>
              <a:rPr lang="en-US" sz="2000" dirty="0">
                <a:latin typeface="Times New Roman"/>
                <a:ea typeface="Times New Roman"/>
              </a:rPr>
              <a:t>for</a:t>
            </a:r>
            <a:r>
              <a:rPr lang="en-US" sz="2000" spc="25" dirty="0">
                <a:latin typeface="Times New Roman"/>
                <a:ea typeface="Times New Roman"/>
              </a:rPr>
              <a:t> </a:t>
            </a:r>
            <a:r>
              <a:rPr lang="en-US" sz="2000" dirty="0">
                <a:latin typeface="Times New Roman"/>
                <a:ea typeface="Times New Roman"/>
              </a:rPr>
              <a:t>each</a:t>
            </a:r>
            <a:r>
              <a:rPr lang="en-US" sz="2000" spc="25" dirty="0">
                <a:latin typeface="Times New Roman"/>
                <a:ea typeface="Times New Roman"/>
              </a:rPr>
              <a:t> </a:t>
            </a:r>
            <a:r>
              <a:rPr lang="en-US" sz="2000" dirty="0" smtClean="0">
                <a:latin typeface="Times New Roman"/>
                <a:ea typeface="Times New Roman"/>
              </a:rPr>
              <a:t>floor</a:t>
            </a:r>
          </a:p>
          <a:p>
            <a:pPr marL="342900" marR="0" lvl="0" indent="-342900">
              <a:lnSpc>
                <a:spcPct val="115000"/>
              </a:lnSpc>
              <a:spcBef>
                <a:spcPts val="405"/>
              </a:spcBef>
              <a:spcAft>
                <a:spcPts val="0"/>
              </a:spcAft>
              <a:buSzPts val="1300"/>
              <a:buFont typeface="Times New Roman"/>
              <a:buAutoNum type="arabicPeriod"/>
              <a:tabLst>
                <a:tab pos="276860" algn="l"/>
              </a:tabLst>
            </a:pPr>
            <a:endParaRPr lang="en-US" sz="2000" dirty="0" smtClean="0">
              <a:latin typeface="Times New Roman"/>
              <a:ea typeface="Times New Roman"/>
            </a:endParaRPr>
          </a:p>
          <a:p>
            <a:pPr marL="342900" marR="0" lvl="0" indent="-342900">
              <a:lnSpc>
                <a:spcPct val="115000"/>
              </a:lnSpc>
              <a:spcBef>
                <a:spcPts val="385"/>
              </a:spcBef>
              <a:spcAft>
                <a:spcPts val="0"/>
              </a:spcAft>
              <a:buSzPts val="1300"/>
              <a:buFont typeface="Times New Roman"/>
              <a:buAutoNum type="arabicPeriod"/>
              <a:tabLst>
                <a:tab pos="276860" algn="l"/>
              </a:tabLst>
            </a:pPr>
            <a:r>
              <a:rPr lang="en-US" sz="2000" dirty="0" smtClean="0">
                <a:latin typeface="Times New Roman"/>
                <a:ea typeface="Times New Roman"/>
              </a:rPr>
              <a:t>Switchboard</a:t>
            </a:r>
            <a:r>
              <a:rPr lang="en-US" sz="2000" spc="50" dirty="0" smtClean="0">
                <a:latin typeface="Times New Roman"/>
                <a:ea typeface="Times New Roman"/>
              </a:rPr>
              <a:t> </a:t>
            </a:r>
            <a:r>
              <a:rPr lang="en-US" sz="2000" dirty="0">
                <a:latin typeface="Times New Roman"/>
                <a:ea typeface="Times New Roman"/>
              </a:rPr>
              <a:t>and</a:t>
            </a:r>
            <a:r>
              <a:rPr lang="en-US" sz="2000" spc="50" dirty="0">
                <a:latin typeface="Times New Roman"/>
                <a:ea typeface="Times New Roman"/>
              </a:rPr>
              <a:t> </a:t>
            </a:r>
            <a:r>
              <a:rPr lang="en-US" sz="2000" dirty="0">
                <a:latin typeface="Times New Roman"/>
                <a:ea typeface="Times New Roman"/>
              </a:rPr>
              <a:t>distribution</a:t>
            </a:r>
            <a:r>
              <a:rPr lang="en-US" sz="2000" spc="35" dirty="0">
                <a:latin typeface="Times New Roman"/>
                <a:ea typeface="Times New Roman"/>
              </a:rPr>
              <a:t> </a:t>
            </a:r>
            <a:r>
              <a:rPr lang="en-US" sz="2000" dirty="0">
                <a:latin typeface="Times New Roman"/>
                <a:ea typeface="Times New Roman"/>
              </a:rPr>
              <a:t>board</a:t>
            </a:r>
            <a:r>
              <a:rPr lang="en-US" sz="2000" spc="35" dirty="0">
                <a:latin typeface="Times New Roman"/>
                <a:ea typeface="Times New Roman"/>
              </a:rPr>
              <a:t> </a:t>
            </a:r>
            <a:r>
              <a:rPr lang="en-US" sz="2000" dirty="0">
                <a:latin typeface="Times New Roman"/>
                <a:ea typeface="Times New Roman"/>
              </a:rPr>
              <a:t>diagram</a:t>
            </a:r>
            <a:endParaRPr lang="en-US" sz="2000" dirty="0">
              <a:effectLst/>
              <a:latin typeface="Times New Roman"/>
              <a:ea typeface="Times New Roman"/>
            </a:endParaRPr>
          </a:p>
        </p:txBody>
      </p:sp>
    </p:spTree>
    <p:extLst>
      <p:ext uri="{BB962C8B-B14F-4D97-AF65-F5344CB8AC3E}">
        <p14:creationId xmlns:p14="http://schemas.microsoft.com/office/powerpoint/2010/main" val="8508158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6093069" y="3031760"/>
            <a:ext cx="3683977" cy="646331"/>
          </a:xfrm>
          <a:prstGeom prst="rect">
            <a:avLst/>
          </a:prstGeom>
          <a:noFill/>
        </p:spPr>
        <p:txBody>
          <a:bodyPr wrap="square" rtlCol="0">
            <a:spAutoFit/>
          </a:bodyPr>
          <a:lstStyle/>
          <a:p>
            <a:r>
              <a:rPr lang="en-US" sz="3600" b="1" dirty="0" smtClean="0"/>
              <a:t>Main Floor Plan</a:t>
            </a:r>
            <a:endParaRPr lang="en-US" sz="3600" b="1" dirty="0"/>
          </a:p>
        </p:txBody>
      </p:sp>
    </p:spTree>
    <p:extLst>
      <p:ext uri="{BB962C8B-B14F-4D97-AF65-F5344CB8AC3E}">
        <p14:creationId xmlns:p14="http://schemas.microsoft.com/office/powerpoint/2010/main" val="39258139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25937" y="1892300"/>
            <a:ext cx="3462337" cy="2335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5170628" y="887968"/>
            <a:ext cx="1886478" cy="584775"/>
          </a:xfrm>
          <a:prstGeom prst="rect">
            <a:avLst/>
          </a:prstGeom>
        </p:spPr>
        <p:txBody>
          <a:bodyPr wrap="none">
            <a:spAutoFit/>
          </a:bodyPr>
          <a:lstStyle/>
          <a:p>
            <a:r>
              <a:rPr lang="en-US" sz="3200" b="1" dirty="0"/>
              <a:t>Basement</a:t>
            </a:r>
            <a:endParaRPr lang="en-US" sz="3200" b="1" dirty="0"/>
          </a:p>
        </p:txBody>
      </p:sp>
    </p:spTree>
    <p:extLst>
      <p:ext uri="{BB962C8B-B14F-4D97-AF65-F5344CB8AC3E}">
        <p14:creationId xmlns:p14="http://schemas.microsoft.com/office/powerpoint/2010/main" val="251489983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Graphic 3">
            <a:extLst>
              <a:ext uri="{FF2B5EF4-FFF2-40B4-BE49-F238E27FC236}">
                <a16:creationId xmlns="" xmlns:a16="http://schemas.microsoft.com/office/drawing/2014/main" id="{1A65CA25-94FC-6D77-66C9-E874F2A117E0}"/>
              </a:ext>
            </a:extLst>
          </p:cNvPr>
          <p:cNvPicPr>
            <a:picLocks noChangeAspect="1"/>
          </p:cNvPicPr>
          <p:nvPr/>
        </p:nvPicPr>
        <p:blipFill>
          <a:blip r:embed="rId3">
            <a:extLst>
              <a:ext uri="{96DAC541-7B7A-43D3-8B79-37D633B846F1}">
                <asvg:svgBlip xmlns="" xmlns:asvg="http://schemas.microsoft.com/office/drawing/2016/SVG/main" r:embed="rId5"/>
              </a:ext>
            </a:extLst>
          </a:blip>
          <a:stretch>
            <a:fillRect/>
          </a:stretch>
        </p:blipFill>
        <p:spPr>
          <a:xfrm>
            <a:off x="0" y="5553307"/>
            <a:ext cx="12192000" cy="1304693"/>
          </a:xfrm>
          <a:prstGeom prst="rect">
            <a:avLst/>
          </a:prstGeom>
        </p:spPr>
      </p:pic>
      <p:pic>
        <p:nvPicPr>
          <p:cNvPr id="7" name="Picture 6">
            <a:extLst>
              <a:ext uri="{FF2B5EF4-FFF2-40B4-BE49-F238E27FC236}">
                <a16:creationId xmlns="" xmlns:a16="http://schemas.microsoft.com/office/drawing/2014/main" id="{F6F1D847-94A3-D0E8-460D-BAB45FBA0EA4}"/>
              </a:ext>
            </a:extLst>
          </p:cNvPr>
          <p:cNvPicPr>
            <a:picLocks noChangeAspect="1"/>
          </p:cNvPicPr>
          <p:nvPr/>
        </p:nvPicPr>
        <p:blipFill>
          <a:blip r:embed="rId6"/>
          <a:stretch>
            <a:fillRect/>
          </a:stretch>
        </p:blipFill>
        <p:spPr>
          <a:xfrm rot="16200000">
            <a:off x="3672894" y="0"/>
            <a:ext cx="4846211" cy="6858000"/>
          </a:xfrm>
          <a:prstGeom prst="rect">
            <a:avLst/>
          </a:prstGeom>
        </p:spPr>
      </p:pic>
    </p:spTree>
    <p:extLst>
      <p:ext uri="{BB962C8B-B14F-4D97-AF65-F5344CB8AC3E}">
        <p14:creationId xmlns:p14="http://schemas.microsoft.com/office/powerpoint/2010/main" val="176873099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60293" y="1629379"/>
            <a:ext cx="9457765" cy="3785652"/>
          </a:xfrm>
          <a:prstGeom prst="rect">
            <a:avLst/>
          </a:prstGeom>
        </p:spPr>
        <p:txBody>
          <a:bodyPr wrap="square">
            <a:spAutoFit/>
          </a:bodyPr>
          <a:lstStyle/>
          <a:p>
            <a:r>
              <a:rPr lang="en-US" sz="2400" dirty="0">
                <a:latin typeface="Times New Roman" panose="02020603050405020304" pitchFamily="18" charset="0"/>
                <a:ea typeface="Times New Roman" panose="02020603050405020304" pitchFamily="18" charset="0"/>
              </a:rPr>
              <a:t>Our ground floor contains –</a:t>
            </a:r>
          </a:p>
          <a:p>
            <a:r>
              <a:rPr lang="en-US" sz="2400" dirty="0">
                <a:latin typeface="Times New Roman" panose="02020603050405020304" pitchFamily="18" charset="0"/>
                <a:ea typeface="Times New Roman" panose="02020603050405020304" pitchFamily="18" charset="0"/>
              </a:rPr>
              <a:t>   a. 1 Guard Room </a:t>
            </a:r>
            <a:endParaRPr lang="en-US" sz="2400" dirty="0" smtClean="0">
              <a:latin typeface="Times New Roman" panose="02020603050405020304" pitchFamily="18" charset="0"/>
              <a:ea typeface="Times New Roman" panose="02020603050405020304" pitchFamily="18" charset="0"/>
            </a:endParaRPr>
          </a:p>
          <a:p>
            <a:r>
              <a:rPr lang="en-US" sz="2400" dirty="0" smtClean="0">
                <a:latin typeface="Times New Roman" panose="02020603050405020304" pitchFamily="18" charset="0"/>
                <a:ea typeface="Times New Roman" panose="02020603050405020304" pitchFamily="18" charset="0"/>
              </a:rPr>
              <a:t>   b</a:t>
            </a:r>
            <a:r>
              <a:rPr lang="en-US" sz="2400" dirty="0">
                <a:latin typeface="Times New Roman" panose="02020603050405020304" pitchFamily="18" charset="0"/>
                <a:ea typeface="Times New Roman" panose="02020603050405020304" pitchFamily="18" charset="0"/>
              </a:rPr>
              <a:t>. </a:t>
            </a:r>
            <a:r>
              <a:rPr lang="en-US" sz="2400" dirty="0" smtClean="0">
                <a:latin typeface="Times New Roman" panose="02020603050405020304" pitchFamily="18" charset="0"/>
                <a:ea typeface="Times New Roman" panose="02020603050405020304" pitchFamily="18" charset="0"/>
              </a:rPr>
              <a:t>Stair</a:t>
            </a:r>
          </a:p>
          <a:p>
            <a:r>
              <a:rPr lang="en-US" sz="2400" dirty="0">
                <a:latin typeface="Times New Roman" panose="02020603050405020304" pitchFamily="18" charset="0"/>
                <a:ea typeface="Times New Roman" panose="02020603050405020304" pitchFamily="18" charset="0"/>
              </a:rPr>
              <a:t> </a:t>
            </a:r>
            <a:r>
              <a:rPr lang="en-US" sz="2400" dirty="0" smtClean="0">
                <a:latin typeface="Times New Roman" panose="02020603050405020304" pitchFamily="18" charset="0"/>
                <a:ea typeface="Times New Roman" panose="02020603050405020304" pitchFamily="18" charset="0"/>
              </a:rPr>
              <a:t>  c</a:t>
            </a:r>
            <a:r>
              <a:rPr lang="en-US" sz="2400" dirty="0">
                <a:latin typeface="Times New Roman" panose="02020603050405020304" pitchFamily="18" charset="0"/>
                <a:ea typeface="Times New Roman" panose="02020603050405020304" pitchFamily="18" charset="0"/>
              </a:rPr>
              <a:t>. 1 Toilet </a:t>
            </a:r>
          </a:p>
          <a:p>
            <a:r>
              <a:rPr lang="en-US" sz="2400" dirty="0">
                <a:latin typeface="Times New Roman" panose="02020603050405020304" pitchFamily="18" charset="0"/>
                <a:ea typeface="Times New Roman" panose="02020603050405020304" pitchFamily="18" charset="0"/>
              </a:rPr>
              <a:t>   d. Generator Room</a:t>
            </a:r>
          </a:p>
          <a:p>
            <a:r>
              <a:rPr lang="en-US" sz="2400" dirty="0" smtClean="0">
                <a:latin typeface="Times New Roman" panose="02020603050405020304" pitchFamily="18" charset="0"/>
                <a:ea typeface="Times New Roman" panose="02020603050405020304" pitchFamily="18" charset="0"/>
              </a:rPr>
              <a:t>   e</a:t>
            </a:r>
            <a:r>
              <a:rPr lang="en-US" sz="2400" dirty="0">
                <a:latin typeface="Times New Roman" panose="02020603050405020304" pitchFamily="18" charset="0"/>
                <a:ea typeface="Times New Roman" panose="02020603050405020304" pitchFamily="18" charset="0"/>
              </a:rPr>
              <a:t>. MDB room</a:t>
            </a:r>
          </a:p>
          <a:p>
            <a:r>
              <a:rPr lang="en-US" sz="2400" dirty="0" smtClean="0">
                <a:latin typeface="Times New Roman" panose="02020603050405020304" pitchFamily="18" charset="0"/>
                <a:ea typeface="Times New Roman" panose="02020603050405020304" pitchFamily="18" charset="0"/>
              </a:rPr>
              <a:t>   f. Transformer Room</a:t>
            </a:r>
          </a:p>
          <a:p>
            <a:r>
              <a:rPr lang="en-US" sz="2400" dirty="0">
                <a:latin typeface="Times New Roman" panose="02020603050405020304" pitchFamily="18" charset="0"/>
                <a:ea typeface="Times New Roman" panose="02020603050405020304" pitchFamily="18" charset="0"/>
              </a:rPr>
              <a:t> </a:t>
            </a:r>
            <a:r>
              <a:rPr lang="en-US" sz="2400" dirty="0" smtClean="0">
                <a:latin typeface="Times New Roman" panose="02020603050405020304" pitchFamily="18" charset="0"/>
                <a:ea typeface="Times New Roman" panose="02020603050405020304" pitchFamily="18" charset="0"/>
              </a:rPr>
              <a:t>  g. Exit</a:t>
            </a:r>
          </a:p>
          <a:p>
            <a:r>
              <a:rPr lang="en-US" sz="2400" dirty="0">
                <a:latin typeface="Times New Roman" panose="02020603050405020304" pitchFamily="18" charset="0"/>
                <a:ea typeface="Times New Roman" panose="02020603050405020304" pitchFamily="18" charset="0"/>
              </a:rPr>
              <a:t> </a:t>
            </a:r>
            <a:r>
              <a:rPr lang="en-US" sz="2400" dirty="0" smtClean="0">
                <a:latin typeface="Times New Roman" panose="02020603050405020304" pitchFamily="18" charset="0"/>
                <a:ea typeface="Times New Roman" panose="02020603050405020304" pitchFamily="18" charset="0"/>
              </a:rPr>
              <a:t> </a:t>
            </a:r>
            <a:endParaRPr lang="en-US" sz="2400" dirty="0">
              <a:latin typeface="Times New Roman" panose="02020603050405020304" pitchFamily="18" charset="0"/>
              <a:ea typeface="Times New Roman" panose="02020603050405020304" pitchFamily="18" charset="0"/>
            </a:endParaRPr>
          </a:p>
          <a:p>
            <a:r>
              <a:rPr lang="en-US" sz="2400" dirty="0">
                <a:latin typeface="Times New Roman" panose="02020603050405020304" pitchFamily="18" charset="0"/>
                <a:ea typeface="Times New Roman" panose="02020603050405020304" pitchFamily="18" charset="0"/>
              </a:rPr>
              <a:t>Also, a lift is installed in Ground floor.</a:t>
            </a:r>
            <a:endParaRPr lang="en-US" sz="2400" dirty="0">
              <a:latin typeface="Times New Roman" panose="02020603050405020304" pitchFamily="18" charset="0"/>
              <a:ea typeface="Times New Roman" panose="02020603050405020304" pitchFamily="18" charset="0"/>
            </a:endParaRPr>
          </a:p>
        </p:txBody>
      </p:sp>
      <p:sp>
        <p:nvSpPr>
          <p:cNvPr id="3" name="TextBox 2"/>
          <p:cNvSpPr txBox="1"/>
          <p:nvPr/>
        </p:nvSpPr>
        <p:spPr>
          <a:xfrm>
            <a:off x="560293" y="876300"/>
            <a:ext cx="3808507" cy="646331"/>
          </a:xfrm>
          <a:prstGeom prst="rect">
            <a:avLst/>
          </a:prstGeom>
          <a:noFill/>
        </p:spPr>
        <p:txBody>
          <a:bodyPr wrap="square" rtlCol="0">
            <a:spAutoFit/>
          </a:bodyPr>
          <a:lstStyle/>
          <a:p>
            <a:r>
              <a:rPr lang="en-US" sz="3600" b="1" dirty="0">
                <a:latin typeface="Times New Roman" panose="02020603050405020304" pitchFamily="18" charset="0"/>
                <a:ea typeface="Times New Roman" panose="02020603050405020304" pitchFamily="18" charset="0"/>
              </a:rPr>
              <a:t>G</a:t>
            </a:r>
            <a:r>
              <a:rPr lang="en-US" sz="3600" b="1" dirty="0" smtClean="0">
                <a:latin typeface="Times New Roman" panose="02020603050405020304" pitchFamily="18" charset="0"/>
                <a:ea typeface="Times New Roman" panose="02020603050405020304" pitchFamily="18" charset="0"/>
              </a:rPr>
              <a:t>round </a:t>
            </a:r>
            <a:r>
              <a:rPr lang="en-US" sz="3600" b="1" dirty="0">
                <a:latin typeface="Times New Roman" panose="02020603050405020304" pitchFamily="18" charset="0"/>
                <a:ea typeface="Times New Roman" panose="02020603050405020304" pitchFamily="18" charset="0"/>
              </a:rPr>
              <a:t>F</a:t>
            </a:r>
            <a:r>
              <a:rPr lang="en-US" sz="3600" b="1" dirty="0" smtClean="0">
                <a:latin typeface="Times New Roman" panose="02020603050405020304" pitchFamily="18" charset="0"/>
                <a:ea typeface="Times New Roman" panose="02020603050405020304" pitchFamily="18" charset="0"/>
              </a:rPr>
              <a:t>loor</a:t>
            </a:r>
            <a:endParaRPr lang="en-US" sz="3600" b="1" dirty="0"/>
          </a:p>
        </p:txBody>
      </p:sp>
    </p:spTree>
    <p:extLst>
      <p:ext uri="{BB962C8B-B14F-4D97-AF65-F5344CB8AC3E}">
        <p14:creationId xmlns:p14="http://schemas.microsoft.com/office/powerpoint/2010/main" val="356082102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Graphic 3">
            <a:extLst>
              <a:ext uri="{FF2B5EF4-FFF2-40B4-BE49-F238E27FC236}">
                <a16:creationId xmlns="" xmlns:a16="http://schemas.microsoft.com/office/drawing/2014/main" id="{1A65CA25-94FC-6D77-66C9-E874F2A117E0}"/>
              </a:ext>
            </a:extLst>
          </p:cNvPr>
          <p:cNvPicPr>
            <a:picLocks noChangeAspect="1"/>
          </p:cNvPicPr>
          <p:nvPr/>
        </p:nvPicPr>
        <p:blipFill>
          <a:blip r:embed="rId3">
            <a:extLst>
              <a:ext uri="{96DAC541-7B7A-43D3-8B79-37D633B846F1}">
                <asvg:svgBlip xmlns="" xmlns:asvg="http://schemas.microsoft.com/office/drawing/2016/SVG/main" r:embed="rId5"/>
              </a:ext>
            </a:extLst>
          </a:blip>
          <a:stretch>
            <a:fillRect/>
          </a:stretch>
        </p:blipFill>
        <p:spPr>
          <a:xfrm>
            <a:off x="0" y="5553307"/>
            <a:ext cx="12192000" cy="1304693"/>
          </a:xfrm>
          <a:prstGeom prst="rect">
            <a:avLst/>
          </a:prstGeom>
        </p:spPr>
      </p:pic>
      <p:pic>
        <p:nvPicPr>
          <p:cNvPr id="6" name="Picture 5">
            <a:extLst>
              <a:ext uri="{FF2B5EF4-FFF2-40B4-BE49-F238E27FC236}">
                <a16:creationId xmlns="" xmlns:a16="http://schemas.microsoft.com/office/drawing/2014/main" id="{5D45481F-65E4-E82B-FC87-E5CC174510C0}"/>
              </a:ext>
            </a:extLst>
          </p:cNvPr>
          <p:cNvPicPr>
            <a:picLocks noChangeAspect="1"/>
          </p:cNvPicPr>
          <p:nvPr/>
        </p:nvPicPr>
        <p:blipFill>
          <a:blip r:embed="rId6"/>
          <a:stretch>
            <a:fillRect/>
          </a:stretch>
        </p:blipFill>
        <p:spPr>
          <a:xfrm rot="16200000">
            <a:off x="3672894" y="0"/>
            <a:ext cx="4846211" cy="6858000"/>
          </a:xfrm>
          <a:prstGeom prst="rect">
            <a:avLst/>
          </a:prstGeom>
        </p:spPr>
      </p:pic>
    </p:spTree>
    <p:extLst>
      <p:ext uri="{BB962C8B-B14F-4D97-AF65-F5344CB8AC3E}">
        <p14:creationId xmlns:p14="http://schemas.microsoft.com/office/powerpoint/2010/main" val="3661964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481</TotalTime>
  <Words>456</Words>
  <Application>Microsoft Office PowerPoint</Application>
  <PresentationFormat>Custom</PresentationFormat>
  <Paragraphs>104</Paragraphs>
  <Slides>28</Slides>
  <Notes>0</Notes>
  <HiddenSlides>0</HiddenSlides>
  <MMClips>0</MMClips>
  <ScaleCrop>false</ScaleCrop>
  <HeadingPairs>
    <vt:vector size="4" baseType="variant">
      <vt:variant>
        <vt:lpstr>Theme</vt:lpstr>
      </vt:variant>
      <vt:variant>
        <vt:i4>3</vt:i4>
      </vt:variant>
      <vt:variant>
        <vt:lpstr>Slide Titles</vt:lpstr>
      </vt:variant>
      <vt:variant>
        <vt:i4>28</vt:i4>
      </vt:variant>
    </vt:vector>
  </HeadingPairs>
  <TitlesOfParts>
    <vt:vector size="31" baseType="lpstr">
      <vt:lpstr>Office Theme</vt:lpstr>
      <vt:lpstr>1_Office Theme</vt:lpstr>
      <vt:lpstr>2_Office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Saad Mahmud</dc:creator>
  <cp:lastModifiedBy>hp</cp:lastModifiedBy>
  <cp:revision>18</cp:revision>
  <dcterms:created xsi:type="dcterms:W3CDTF">2024-03-01T15:48:19Z</dcterms:created>
  <dcterms:modified xsi:type="dcterms:W3CDTF">2024-03-02T07:52:12Z</dcterms:modified>
</cp:coreProperties>
</file>

<file path=docProps/thumbnail.jpeg>
</file>